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Didot"/>
        <a:ea typeface="Didot"/>
        <a:cs typeface="Didot"/>
        <a:sym typeface="Didot"/>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Didot"/>
        <a:ea typeface="Didot"/>
        <a:cs typeface="Didot"/>
        <a:sym typeface="Didot"/>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Didot"/>
        <a:ea typeface="Didot"/>
        <a:cs typeface="Didot"/>
        <a:sym typeface="Didot"/>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Didot"/>
        <a:ea typeface="Didot"/>
        <a:cs typeface="Didot"/>
        <a:sym typeface="Didot"/>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Didot"/>
        <a:ea typeface="Didot"/>
        <a:cs typeface="Didot"/>
        <a:sym typeface="Didot"/>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Didot"/>
        <a:ea typeface="Didot"/>
        <a:cs typeface="Didot"/>
        <a:sym typeface="Didot"/>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Didot"/>
        <a:ea typeface="Didot"/>
        <a:cs typeface="Didot"/>
        <a:sym typeface="Didot"/>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Didot"/>
        <a:ea typeface="Didot"/>
        <a:cs typeface="Didot"/>
        <a:sym typeface="Didot"/>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Didot"/>
        <a:ea typeface="Didot"/>
        <a:cs typeface="Didot"/>
        <a:sym typeface="Dido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Didot"/>
          <a:ea typeface="Didot"/>
          <a:cs typeface="Didot"/>
        </a:font>
        <a:srgbClr val="324863"/>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CFD5E0"/>
          </a:solidFill>
        </a:fill>
      </a:tcStyle>
    </a:wholeTbl>
    <a:band2H>
      <a:tcTxStyle b="def" i="def"/>
      <a:tcStyle>
        <a:tcBdr/>
        <a:fill>
          <a:solidFill>
            <a:srgbClr val="E8EBF0"/>
          </a:solidFill>
        </a:fill>
      </a:tcStyle>
    </a:band2H>
    <a:firstCol>
      <a:tcTxStyle b="on" i="off">
        <a:font>
          <a:latin typeface="Didot"/>
          <a:ea typeface="Didot"/>
          <a:cs typeface="Didot"/>
        </a:font>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1"/>
          </a:solidFill>
        </a:fill>
      </a:tcStyle>
    </a:firstCol>
    <a:lastRow>
      <a:tcTxStyle b="on" i="off">
        <a:font>
          <a:latin typeface="Didot"/>
          <a:ea typeface="Didot"/>
          <a:cs typeface="Didot"/>
        </a:font>
        <a:srgbClr val="634D31"/>
      </a:tcTxStyle>
      <a:tcStyle>
        <a:tcBdr>
          <a:left>
            <a:ln w="12700" cap="flat">
              <a:solidFill>
                <a:srgbClr val="634D31"/>
              </a:solidFill>
              <a:prstDash val="solid"/>
              <a:round/>
            </a:ln>
          </a:left>
          <a:right>
            <a:ln w="12700" cap="flat">
              <a:solidFill>
                <a:srgbClr val="634D31"/>
              </a:solidFill>
              <a:prstDash val="solid"/>
              <a:round/>
            </a:ln>
          </a:right>
          <a:top>
            <a:ln w="381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1"/>
          </a:solidFill>
        </a:fill>
      </a:tcStyle>
    </a:lastRow>
    <a:firstRow>
      <a:tcTxStyle b="on" i="off">
        <a:font>
          <a:latin typeface="Didot"/>
          <a:ea typeface="Didot"/>
          <a:cs typeface="Didot"/>
        </a:font>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381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1"/>
          </a:solidFill>
        </a:fill>
      </a:tcStyle>
    </a:firstRow>
  </a:tblStyle>
  <a:tblStyle styleId="{C7B018BB-80A7-4F77-B60F-C8B233D01FF8}" styleName="">
    <a:tblBg/>
    <a:wholeTbl>
      <a:tcTxStyle b="off" i="off">
        <a:font>
          <a:latin typeface="Didot"/>
          <a:ea typeface="Didot"/>
          <a:cs typeface="Didot"/>
        </a:font>
        <a:srgbClr val="324863"/>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F0E2CD"/>
          </a:solidFill>
        </a:fill>
      </a:tcStyle>
    </a:wholeTbl>
    <a:band2H>
      <a:tcTxStyle b="def" i="def"/>
      <a:tcStyle>
        <a:tcBdr/>
        <a:fill>
          <a:solidFill>
            <a:srgbClr val="F7F1E8"/>
          </a:solidFill>
        </a:fill>
      </a:tcStyle>
    </a:band2H>
    <a:firstCol>
      <a:tcTxStyle b="on" i="off">
        <a:font>
          <a:latin typeface="Didot"/>
          <a:ea typeface="Didot"/>
          <a:cs typeface="Didot"/>
        </a:font>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3"/>
          </a:solidFill>
        </a:fill>
      </a:tcStyle>
    </a:firstCol>
    <a:lastRow>
      <a:tcTxStyle b="on" i="off">
        <a:font>
          <a:latin typeface="Didot"/>
          <a:ea typeface="Didot"/>
          <a:cs typeface="Didot"/>
        </a:font>
        <a:srgbClr val="634D31"/>
      </a:tcTxStyle>
      <a:tcStyle>
        <a:tcBdr>
          <a:left>
            <a:ln w="12700" cap="flat">
              <a:solidFill>
                <a:srgbClr val="634D31"/>
              </a:solidFill>
              <a:prstDash val="solid"/>
              <a:round/>
            </a:ln>
          </a:left>
          <a:right>
            <a:ln w="12700" cap="flat">
              <a:solidFill>
                <a:srgbClr val="634D31"/>
              </a:solidFill>
              <a:prstDash val="solid"/>
              <a:round/>
            </a:ln>
          </a:right>
          <a:top>
            <a:ln w="381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3"/>
          </a:solidFill>
        </a:fill>
      </a:tcStyle>
    </a:lastRow>
    <a:firstRow>
      <a:tcTxStyle b="on" i="off">
        <a:font>
          <a:latin typeface="Didot"/>
          <a:ea typeface="Didot"/>
          <a:cs typeface="Didot"/>
        </a:font>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381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3"/>
          </a:solidFill>
        </a:fill>
      </a:tcStyle>
    </a:firstRow>
  </a:tblStyle>
  <a:tblStyle styleId="{EEE7283C-3CF3-47DC-8721-378D4A62B228}" styleName="">
    <a:tblBg/>
    <a:wholeTbl>
      <a:tcTxStyle b="off" i="off">
        <a:font>
          <a:latin typeface="Didot"/>
          <a:ea typeface="Didot"/>
          <a:cs typeface="Didot"/>
        </a:font>
        <a:srgbClr val="324863"/>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D7D2DE"/>
          </a:solidFill>
        </a:fill>
      </a:tcStyle>
    </a:wholeTbl>
    <a:band2H>
      <a:tcTxStyle b="def" i="def"/>
      <a:tcStyle>
        <a:tcBdr/>
        <a:fill>
          <a:solidFill>
            <a:srgbClr val="ECEAEF"/>
          </a:solidFill>
        </a:fill>
      </a:tcStyle>
    </a:band2H>
    <a:firstCol>
      <a:tcTxStyle b="on" i="off">
        <a:font>
          <a:latin typeface="Didot"/>
          <a:ea typeface="Didot"/>
          <a:cs typeface="Didot"/>
        </a:font>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6"/>
          </a:solidFill>
        </a:fill>
      </a:tcStyle>
    </a:firstCol>
    <a:lastRow>
      <a:tcTxStyle b="on" i="off">
        <a:font>
          <a:latin typeface="Didot"/>
          <a:ea typeface="Didot"/>
          <a:cs typeface="Didot"/>
        </a:font>
        <a:srgbClr val="634D31"/>
      </a:tcTxStyle>
      <a:tcStyle>
        <a:tcBdr>
          <a:left>
            <a:ln w="12700" cap="flat">
              <a:solidFill>
                <a:srgbClr val="634D31"/>
              </a:solidFill>
              <a:prstDash val="solid"/>
              <a:round/>
            </a:ln>
          </a:left>
          <a:right>
            <a:ln w="12700" cap="flat">
              <a:solidFill>
                <a:srgbClr val="634D31"/>
              </a:solidFill>
              <a:prstDash val="solid"/>
              <a:round/>
            </a:ln>
          </a:right>
          <a:top>
            <a:ln w="381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6"/>
          </a:solidFill>
        </a:fill>
      </a:tcStyle>
    </a:lastRow>
    <a:firstRow>
      <a:tcTxStyle b="on" i="off">
        <a:font>
          <a:latin typeface="Didot"/>
          <a:ea typeface="Didot"/>
          <a:cs typeface="Didot"/>
        </a:font>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381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6"/>
          </a:solidFill>
        </a:fill>
      </a:tcStyle>
    </a:firstRow>
  </a:tblStyle>
  <a:tblStyle styleId="{CF821DB8-F4EB-4A41-A1BA-3FCAFE7338EE}" styleName="">
    <a:tblBg/>
    <a:wholeTbl>
      <a:tcTxStyle b="off" i="off">
        <a:font>
          <a:latin typeface="Didot"/>
          <a:ea typeface="Didot"/>
          <a:cs typeface="Didot"/>
        </a:font>
        <a:srgbClr val="32486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8EA"/>
          </a:solidFill>
        </a:fill>
      </a:tcStyle>
    </a:wholeTbl>
    <a:band2H>
      <a:tcTxStyle b="def" i="def"/>
      <a:tcStyle>
        <a:tcBdr/>
        <a:fill>
          <a:solidFill>
            <a:srgbClr val="634D31"/>
          </a:solidFill>
        </a:fill>
      </a:tcStyle>
    </a:band2H>
    <a:firstCol>
      <a:tcTxStyle b="on" i="off">
        <a:font>
          <a:latin typeface="Didot"/>
          <a:ea typeface="Didot"/>
          <a:cs typeface="Didot"/>
        </a:font>
        <a:srgbClr val="634D3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Didot"/>
          <a:ea typeface="Didot"/>
          <a:cs typeface="Didot"/>
        </a:font>
        <a:srgbClr val="324863"/>
      </a:tcTxStyle>
      <a:tcStyle>
        <a:tcBdr>
          <a:left>
            <a:ln w="12700" cap="flat">
              <a:noFill/>
              <a:miter lim="400000"/>
            </a:ln>
          </a:left>
          <a:right>
            <a:ln w="12700" cap="flat">
              <a:noFill/>
              <a:miter lim="400000"/>
            </a:ln>
          </a:right>
          <a:top>
            <a:ln w="50800" cap="flat">
              <a:solidFill>
                <a:srgbClr val="324863"/>
              </a:solidFill>
              <a:prstDash val="solid"/>
              <a:round/>
            </a:ln>
          </a:top>
          <a:bottom>
            <a:ln w="25400" cap="flat">
              <a:solidFill>
                <a:srgbClr val="324863"/>
              </a:solidFill>
              <a:prstDash val="solid"/>
              <a:round/>
            </a:ln>
          </a:bottom>
          <a:insideH>
            <a:ln w="12700" cap="flat">
              <a:noFill/>
              <a:miter lim="400000"/>
            </a:ln>
          </a:insideH>
          <a:insideV>
            <a:ln w="12700" cap="flat">
              <a:noFill/>
              <a:miter lim="400000"/>
            </a:ln>
          </a:insideV>
        </a:tcBdr>
        <a:fill>
          <a:solidFill>
            <a:srgbClr val="634D31"/>
          </a:solidFill>
        </a:fill>
      </a:tcStyle>
    </a:lastRow>
    <a:firstRow>
      <a:tcTxStyle b="on" i="off">
        <a:font>
          <a:latin typeface="Didot"/>
          <a:ea typeface="Didot"/>
          <a:cs typeface="Didot"/>
        </a:font>
        <a:srgbClr val="634D31"/>
      </a:tcTxStyle>
      <a:tcStyle>
        <a:tcBdr>
          <a:left>
            <a:ln w="12700" cap="flat">
              <a:noFill/>
              <a:miter lim="400000"/>
            </a:ln>
          </a:left>
          <a:right>
            <a:ln w="12700" cap="flat">
              <a:noFill/>
              <a:miter lim="400000"/>
            </a:ln>
          </a:right>
          <a:top>
            <a:ln w="25400" cap="flat">
              <a:solidFill>
                <a:srgbClr val="324863"/>
              </a:solidFill>
              <a:prstDash val="solid"/>
              <a:round/>
            </a:ln>
          </a:top>
          <a:bottom>
            <a:ln w="25400" cap="flat">
              <a:solidFill>
                <a:srgbClr val="32486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Didot"/>
          <a:ea typeface="Didot"/>
          <a:cs typeface="Didot"/>
        </a:font>
        <a:srgbClr val="324863"/>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CCCED2"/>
          </a:solidFill>
        </a:fill>
      </a:tcStyle>
    </a:wholeTbl>
    <a:band2H>
      <a:tcTxStyle b="def" i="def"/>
      <a:tcStyle>
        <a:tcBdr/>
        <a:fill>
          <a:solidFill>
            <a:srgbClr val="E7E8EA"/>
          </a:solidFill>
        </a:fill>
      </a:tcStyle>
    </a:band2H>
    <a:firstCol>
      <a:tcTxStyle b="on" i="off">
        <a:font>
          <a:latin typeface="Didot"/>
          <a:ea typeface="Didot"/>
          <a:cs typeface="Didot"/>
        </a:font>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324863"/>
          </a:solidFill>
        </a:fill>
      </a:tcStyle>
    </a:firstCol>
    <a:lastRow>
      <a:tcTxStyle b="on" i="off">
        <a:font>
          <a:latin typeface="Didot"/>
          <a:ea typeface="Didot"/>
          <a:cs typeface="Didot"/>
        </a:font>
        <a:srgbClr val="634D31"/>
      </a:tcTxStyle>
      <a:tcStyle>
        <a:tcBdr>
          <a:left>
            <a:ln w="12700" cap="flat">
              <a:solidFill>
                <a:srgbClr val="634D31"/>
              </a:solidFill>
              <a:prstDash val="solid"/>
              <a:round/>
            </a:ln>
          </a:left>
          <a:right>
            <a:ln w="12700" cap="flat">
              <a:solidFill>
                <a:srgbClr val="634D31"/>
              </a:solidFill>
              <a:prstDash val="solid"/>
              <a:round/>
            </a:ln>
          </a:right>
          <a:top>
            <a:ln w="381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324863"/>
          </a:solidFill>
        </a:fill>
      </a:tcStyle>
    </a:lastRow>
    <a:firstRow>
      <a:tcTxStyle b="on" i="off">
        <a:font>
          <a:latin typeface="Didot"/>
          <a:ea typeface="Didot"/>
          <a:cs typeface="Didot"/>
        </a:font>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381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324863"/>
          </a:solidFill>
        </a:fill>
      </a:tcStyle>
    </a:firstRow>
  </a:tblStyle>
  <a:tblStyle styleId="{2708684C-4D16-4618-839F-0558EEFCDFE6}" styleName="">
    <a:tblBg/>
    <a:wholeTbl>
      <a:tcTxStyle b="off" i="off">
        <a:font>
          <a:latin typeface="Didot"/>
          <a:ea typeface="Didot"/>
          <a:cs typeface="Didot"/>
        </a:font>
        <a:srgbClr val="324863"/>
      </a:tcTxStyle>
      <a:tcStyle>
        <a:tcBdr>
          <a:left>
            <a:ln w="12700" cap="flat">
              <a:solidFill>
                <a:srgbClr val="324863"/>
              </a:solidFill>
              <a:prstDash val="solid"/>
              <a:round/>
            </a:ln>
          </a:left>
          <a:right>
            <a:ln w="12700" cap="flat">
              <a:solidFill>
                <a:srgbClr val="324863"/>
              </a:solidFill>
              <a:prstDash val="solid"/>
              <a:round/>
            </a:ln>
          </a:right>
          <a:top>
            <a:ln w="12700" cap="flat">
              <a:solidFill>
                <a:srgbClr val="324863"/>
              </a:solidFill>
              <a:prstDash val="solid"/>
              <a:round/>
            </a:ln>
          </a:top>
          <a:bottom>
            <a:ln w="12700" cap="flat">
              <a:solidFill>
                <a:srgbClr val="324863"/>
              </a:solidFill>
              <a:prstDash val="solid"/>
              <a:round/>
            </a:ln>
          </a:bottom>
          <a:insideH>
            <a:ln w="12700" cap="flat">
              <a:solidFill>
                <a:srgbClr val="324863"/>
              </a:solidFill>
              <a:prstDash val="solid"/>
              <a:round/>
            </a:ln>
          </a:insideH>
          <a:insideV>
            <a:ln w="12700" cap="flat">
              <a:solidFill>
                <a:srgbClr val="324863"/>
              </a:solidFill>
              <a:prstDash val="solid"/>
              <a:round/>
            </a:ln>
          </a:insideV>
        </a:tcBdr>
        <a:fill>
          <a:solidFill>
            <a:srgbClr val="324863">
              <a:alpha val="20000"/>
            </a:srgbClr>
          </a:solidFill>
        </a:fill>
      </a:tcStyle>
    </a:wholeTbl>
    <a:band2H>
      <a:tcTxStyle b="def" i="def"/>
      <a:tcStyle>
        <a:tcBdr/>
        <a:fill>
          <a:solidFill>
            <a:srgbClr val="FFFFFF"/>
          </a:solidFill>
        </a:fill>
      </a:tcStyle>
    </a:band2H>
    <a:firstCol>
      <a:tcTxStyle b="on" i="off">
        <a:font>
          <a:latin typeface="Didot"/>
          <a:ea typeface="Didot"/>
          <a:cs typeface="Didot"/>
        </a:font>
        <a:srgbClr val="324863"/>
      </a:tcTxStyle>
      <a:tcStyle>
        <a:tcBdr>
          <a:left>
            <a:ln w="12700" cap="flat">
              <a:solidFill>
                <a:srgbClr val="324863"/>
              </a:solidFill>
              <a:prstDash val="solid"/>
              <a:round/>
            </a:ln>
          </a:left>
          <a:right>
            <a:ln w="12700" cap="flat">
              <a:solidFill>
                <a:srgbClr val="324863"/>
              </a:solidFill>
              <a:prstDash val="solid"/>
              <a:round/>
            </a:ln>
          </a:right>
          <a:top>
            <a:ln w="12700" cap="flat">
              <a:solidFill>
                <a:srgbClr val="324863"/>
              </a:solidFill>
              <a:prstDash val="solid"/>
              <a:round/>
            </a:ln>
          </a:top>
          <a:bottom>
            <a:ln w="12700" cap="flat">
              <a:solidFill>
                <a:srgbClr val="324863"/>
              </a:solidFill>
              <a:prstDash val="solid"/>
              <a:round/>
            </a:ln>
          </a:bottom>
          <a:insideH>
            <a:ln w="12700" cap="flat">
              <a:solidFill>
                <a:srgbClr val="324863"/>
              </a:solidFill>
              <a:prstDash val="solid"/>
              <a:round/>
            </a:ln>
          </a:insideH>
          <a:insideV>
            <a:ln w="12700" cap="flat">
              <a:solidFill>
                <a:srgbClr val="324863"/>
              </a:solidFill>
              <a:prstDash val="solid"/>
              <a:round/>
            </a:ln>
          </a:insideV>
        </a:tcBdr>
        <a:fill>
          <a:solidFill>
            <a:srgbClr val="324863">
              <a:alpha val="20000"/>
            </a:srgbClr>
          </a:solidFill>
        </a:fill>
      </a:tcStyle>
    </a:firstCol>
    <a:lastRow>
      <a:tcTxStyle b="on" i="off">
        <a:font>
          <a:latin typeface="Didot"/>
          <a:ea typeface="Didot"/>
          <a:cs typeface="Didot"/>
        </a:font>
        <a:srgbClr val="324863"/>
      </a:tcTxStyle>
      <a:tcStyle>
        <a:tcBdr>
          <a:left>
            <a:ln w="12700" cap="flat">
              <a:solidFill>
                <a:srgbClr val="324863"/>
              </a:solidFill>
              <a:prstDash val="solid"/>
              <a:round/>
            </a:ln>
          </a:left>
          <a:right>
            <a:ln w="12700" cap="flat">
              <a:solidFill>
                <a:srgbClr val="324863"/>
              </a:solidFill>
              <a:prstDash val="solid"/>
              <a:round/>
            </a:ln>
          </a:right>
          <a:top>
            <a:ln w="50800" cap="flat">
              <a:solidFill>
                <a:srgbClr val="324863"/>
              </a:solidFill>
              <a:prstDash val="solid"/>
              <a:round/>
            </a:ln>
          </a:top>
          <a:bottom>
            <a:ln w="12700" cap="flat">
              <a:solidFill>
                <a:srgbClr val="324863"/>
              </a:solidFill>
              <a:prstDash val="solid"/>
              <a:round/>
            </a:ln>
          </a:bottom>
          <a:insideH>
            <a:ln w="12700" cap="flat">
              <a:solidFill>
                <a:srgbClr val="324863"/>
              </a:solidFill>
              <a:prstDash val="solid"/>
              <a:round/>
            </a:ln>
          </a:insideH>
          <a:insideV>
            <a:ln w="12700" cap="flat">
              <a:solidFill>
                <a:srgbClr val="324863"/>
              </a:solidFill>
              <a:prstDash val="solid"/>
              <a:round/>
            </a:ln>
          </a:insideV>
        </a:tcBdr>
        <a:fill>
          <a:noFill/>
        </a:fill>
      </a:tcStyle>
    </a:lastRow>
    <a:firstRow>
      <a:tcTxStyle b="on" i="off">
        <a:font>
          <a:latin typeface="Didot"/>
          <a:ea typeface="Didot"/>
          <a:cs typeface="Didot"/>
        </a:font>
        <a:srgbClr val="324863"/>
      </a:tcTxStyle>
      <a:tcStyle>
        <a:tcBdr>
          <a:left>
            <a:ln w="12700" cap="flat">
              <a:solidFill>
                <a:srgbClr val="324863"/>
              </a:solidFill>
              <a:prstDash val="solid"/>
              <a:round/>
            </a:ln>
          </a:left>
          <a:right>
            <a:ln w="12700" cap="flat">
              <a:solidFill>
                <a:srgbClr val="324863"/>
              </a:solidFill>
              <a:prstDash val="solid"/>
              <a:round/>
            </a:ln>
          </a:right>
          <a:top>
            <a:ln w="12700" cap="flat">
              <a:solidFill>
                <a:srgbClr val="324863"/>
              </a:solidFill>
              <a:prstDash val="solid"/>
              <a:round/>
            </a:ln>
          </a:top>
          <a:bottom>
            <a:ln w="25400" cap="flat">
              <a:solidFill>
                <a:srgbClr val="324863"/>
              </a:solidFill>
              <a:prstDash val="solid"/>
              <a:round/>
            </a:ln>
          </a:bottom>
          <a:insideH>
            <a:ln w="12700" cap="flat">
              <a:solidFill>
                <a:srgbClr val="324863"/>
              </a:solidFill>
              <a:prstDash val="solid"/>
              <a:round/>
            </a:ln>
          </a:insideH>
          <a:insideV>
            <a:ln w="12700" cap="flat">
              <a:solidFill>
                <a:srgbClr val="32486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1" name="Shape 131"/>
          <p:cNvSpPr/>
          <p:nvPr>
            <p:ph type="sldImg"/>
          </p:nvPr>
        </p:nvSpPr>
        <p:spPr>
          <a:xfrm>
            <a:off x="1143000" y="685800"/>
            <a:ext cx="4572000" cy="3429000"/>
          </a:xfrm>
          <a:prstGeom prst="rect">
            <a:avLst/>
          </a:prstGeom>
        </p:spPr>
        <p:txBody>
          <a:bodyPr/>
          <a:lstStyle/>
          <a:p>
            <a:pPr/>
          </a:p>
        </p:txBody>
      </p:sp>
      <p:sp>
        <p:nvSpPr>
          <p:cNvPr id="132" name="Shape 13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spTree>
      <p:nvGrpSpPr>
        <p:cNvPr id="1" name=""/>
        <p:cNvGrpSpPr/>
        <p:nvPr/>
      </p:nvGrpSpPr>
      <p:grpSpPr>
        <a:xfrm>
          <a:off x="0" y="0"/>
          <a:ext cx="0" cy="0"/>
          <a:chOff x="0" y="0"/>
          <a:chExt cx="0" cy="0"/>
        </a:xfrm>
      </p:grpSpPr>
      <p:sp>
        <p:nvSpPr>
          <p:cNvPr id="13" name="Line"/>
          <p:cNvSpPr/>
          <p:nvPr/>
        </p:nvSpPr>
        <p:spPr>
          <a:xfrm>
            <a:off x="762000" y="12128500"/>
            <a:ext cx="22860001" cy="0"/>
          </a:xfrm>
          <a:prstGeom prst="line">
            <a:avLst/>
          </a:prstGeom>
          <a:ln w="12700">
            <a:solidFill>
              <a:srgbClr val="7A96B9"/>
            </a:solidFill>
            <a:miter lim="400000"/>
          </a:ln>
        </p:spPr>
        <p:txBody>
          <a:bodyPr lIns="45718" tIns="45718" rIns="45718" bIns="45718"/>
          <a:lstStyle/>
          <a:p>
            <a:pPr/>
          </a:p>
        </p:txBody>
      </p:sp>
      <p:sp>
        <p:nvSpPr>
          <p:cNvPr id="14" name="Line"/>
          <p:cNvSpPr/>
          <p:nvPr/>
        </p:nvSpPr>
        <p:spPr>
          <a:xfrm>
            <a:off x="762000" y="12192000"/>
            <a:ext cx="22860001" cy="0"/>
          </a:xfrm>
          <a:prstGeom prst="line">
            <a:avLst/>
          </a:prstGeom>
          <a:ln w="12700">
            <a:solidFill>
              <a:srgbClr val="7A96B9"/>
            </a:solidFill>
            <a:miter lim="400000"/>
          </a:ln>
        </p:spPr>
        <p:txBody>
          <a:bodyPr lIns="45718" tIns="45718" rIns="45718" bIns="45718"/>
          <a:lstStyle/>
          <a:p>
            <a:pPr/>
          </a:p>
        </p:txBody>
      </p:sp>
      <p:sp>
        <p:nvSpPr>
          <p:cNvPr id="15" name="Body Level One…"/>
          <p:cNvSpPr txBox="1"/>
          <p:nvPr>
            <p:ph type="body" sz="quarter" idx="1"/>
          </p:nvPr>
        </p:nvSpPr>
        <p:spPr>
          <a:xfrm>
            <a:off x="692667" y="12417225"/>
            <a:ext cx="22974302" cy="508002"/>
          </a:xfrm>
          <a:prstGeom prst="rect">
            <a:avLst/>
          </a:prstGeom>
        </p:spPr>
        <p:txBody>
          <a:bodyPr/>
          <a:lstStyle>
            <a:lvl1pPr marL="0" indent="0">
              <a:spcBef>
                <a:spcPts val="0"/>
              </a:spcBef>
              <a:buClrTx/>
              <a:buSzTx/>
              <a:buFontTx/>
              <a:buNone/>
              <a:defRPr i="1" sz="2400">
                <a:solidFill>
                  <a:srgbClr val="5C86B9"/>
                </a:solidFill>
              </a:defRPr>
            </a:lvl1pPr>
            <a:lvl2pPr marL="1076569" indent="-339969">
              <a:spcBef>
                <a:spcPts val="0"/>
              </a:spcBef>
              <a:buClrTx/>
              <a:buFontTx/>
              <a:defRPr i="1" sz="2400">
                <a:solidFill>
                  <a:srgbClr val="5C86B9"/>
                </a:solidFill>
              </a:defRPr>
            </a:lvl2pPr>
            <a:lvl3pPr marL="1813169" indent="-339969">
              <a:spcBef>
                <a:spcPts val="0"/>
              </a:spcBef>
              <a:buClrTx/>
              <a:buFontTx/>
              <a:defRPr i="1" sz="2400">
                <a:solidFill>
                  <a:srgbClr val="5C86B9"/>
                </a:solidFill>
              </a:defRPr>
            </a:lvl3pPr>
            <a:lvl4pPr marL="2549769" indent="-339969">
              <a:spcBef>
                <a:spcPts val="0"/>
              </a:spcBef>
              <a:buClrTx/>
              <a:buFontTx/>
              <a:defRPr i="1" sz="2400">
                <a:solidFill>
                  <a:srgbClr val="5C86B9"/>
                </a:solidFill>
              </a:defRPr>
            </a:lvl4pPr>
            <a:lvl5pPr marL="3286369" indent="-339969">
              <a:spcBef>
                <a:spcPts val="0"/>
              </a:spcBef>
              <a:buClrTx/>
              <a:buFontTx/>
              <a:defRPr i="1" sz="2400">
                <a:solidFill>
                  <a:srgbClr val="5C86B9"/>
                </a:solidFill>
              </a:defRPr>
            </a:lvl5pPr>
          </a:lstStyle>
          <a:p>
            <a:pPr/>
            <a:r>
              <a:t>Body Level One</a:t>
            </a:r>
          </a:p>
          <a:p>
            <a:pPr lvl="1"/>
            <a:r>
              <a:t>Body Level Two</a:t>
            </a:r>
          </a:p>
          <a:p>
            <a:pPr lvl="2"/>
            <a:r>
              <a:t>Body Level Three</a:t>
            </a:r>
          </a:p>
          <a:p>
            <a:pPr lvl="3"/>
            <a:r>
              <a:t>Body Level Four</a:t>
            </a:r>
          </a:p>
          <a:p>
            <a:pPr lvl="4"/>
            <a:r>
              <a:t>Body Level Five</a:t>
            </a:r>
          </a:p>
        </p:txBody>
      </p:sp>
      <p:sp>
        <p:nvSpPr>
          <p:cNvPr id="16" name="Title Text"/>
          <p:cNvSpPr txBox="1"/>
          <p:nvPr>
            <p:ph type="title"/>
          </p:nvPr>
        </p:nvSpPr>
        <p:spPr>
          <a:xfrm>
            <a:off x="673100" y="8305800"/>
            <a:ext cx="23050500" cy="2959100"/>
          </a:xfrm>
          <a:prstGeom prst="rect">
            <a:avLst/>
          </a:prstGeom>
        </p:spPr>
        <p:txBody>
          <a:bodyPr anchor="b"/>
          <a:lstStyle/>
          <a:p>
            <a:pPr/>
            <a:r>
              <a:t>Title Text</a:t>
            </a:r>
          </a:p>
        </p:txBody>
      </p:sp>
      <p:sp>
        <p:nvSpPr>
          <p:cNvPr id="17" name="Body Level One…"/>
          <p:cNvSpPr txBox="1"/>
          <p:nvPr>
            <p:ph type="body" sz="quarter" idx="21"/>
          </p:nvPr>
        </p:nvSpPr>
        <p:spPr>
          <a:xfrm>
            <a:off x="673100" y="11252200"/>
            <a:ext cx="23050500" cy="711200"/>
          </a:xfrm>
          <a:prstGeom prst="rect">
            <a:avLst/>
          </a:prstGeom>
        </p:spPr>
        <p:txBody>
          <a:bodyPr anchor="t"/>
          <a:lstStyle/>
          <a:p>
            <a:pPr marL="0" indent="0">
              <a:spcBef>
                <a:spcPts val="1400"/>
              </a:spcBef>
              <a:buClrTx/>
              <a:buSzTx/>
              <a:buFontTx/>
              <a:buNone/>
              <a:defRPr sz="3200">
                <a:solidFill>
                  <a:srgbClr val="5C86B9"/>
                </a:solidFill>
              </a:defRPr>
            </a:pPr>
          </a:p>
        </p:txBody>
      </p:sp>
      <p:sp>
        <p:nvSpPr>
          <p:cNvPr id="18"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08" name="Body Level One…"/>
          <p:cNvSpPr txBox="1"/>
          <p:nvPr>
            <p:ph type="body" sz="quarter" idx="1"/>
          </p:nvPr>
        </p:nvSpPr>
        <p:spPr>
          <a:xfrm>
            <a:off x="2387600" y="6083300"/>
            <a:ext cx="19621500" cy="812800"/>
          </a:xfrm>
          <a:prstGeom prst="rect">
            <a:avLst/>
          </a:prstGeom>
        </p:spPr>
        <p:txBody>
          <a:bodyPr/>
          <a:lstStyle>
            <a:lvl1pPr marL="0" indent="0" algn="ctr">
              <a:spcBef>
                <a:spcPts val="5300"/>
              </a:spcBef>
              <a:buClrTx/>
              <a:buSzTx/>
              <a:buFontTx/>
              <a:buNone/>
              <a:defRPr sz="4200"/>
            </a:lvl1pPr>
            <a:lvl2pPr marL="1331546" indent="-594946" algn="ctr">
              <a:spcBef>
                <a:spcPts val="5300"/>
              </a:spcBef>
              <a:buClrTx/>
              <a:buFontTx/>
              <a:defRPr sz="4200"/>
            </a:lvl2pPr>
            <a:lvl3pPr marL="2068146" indent="-594946" algn="ctr">
              <a:spcBef>
                <a:spcPts val="5300"/>
              </a:spcBef>
              <a:buClrTx/>
              <a:buFontTx/>
              <a:defRPr sz="4200"/>
            </a:lvl3pPr>
            <a:lvl4pPr marL="2804746" indent="-594946" algn="ctr">
              <a:spcBef>
                <a:spcPts val="5300"/>
              </a:spcBef>
              <a:buClrTx/>
              <a:buFontTx/>
              <a:defRPr sz="4200"/>
            </a:lvl4pPr>
            <a:lvl5pPr marL="3541346" indent="-594946" algn="ctr">
              <a:spcBef>
                <a:spcPts val="5300"/>
              </a:spcBef>
              <a:buClrTx/>
              <a:buFontTx/>
              <a:defRPr sz="4200"/>
            </a:lvl5pPr>
          </a:lstStyle>
          <a:p>
            <a:pPr/>
            <a:r>
              <a:t>Body Level One</a:t>
            </a:r>
          </a:p>
          <a:p>
            <a:pPr lvl="1"/>
            <a:r>
              <a:t>Body Level Two</a:t>
            </a:r>
          </a:p>
          <a:p>
            <a:pPr lvl="2"/>
            <a:r>
              <a:t>Body Level Three</a:t>
            </a:r>
          </a:p>
          <a:p>
            <a:pPr lvl="3"/>
            <a:r>
              <a:t>Body Level Four</a:t>
            </a:r>
          </a:p>
          <a:p>
            <a:pPr lvl="4"/>
            <a:r>
              <a:t>Body Level Five</a:t>
            </a:r>
          </a:p>
        </p:txBody>
      </p:sp>
      <p:sp>
        <p:nvSpPr>
          <p:cNvPr id="109" name="–Johnny Appleseed"/>
          <p:cNvSpPr txBox="1"/>
          <p:nvPr>
            <p:ph type="body" sz="quarter" idx="21"/>
          </p:nvPr>
        </p:nvSpPr>
        <p:spPr>
          <a:xfrm>
            <a:off x="2387600" y="8953500"/>
            <a:ext cx="19621500" cy="812800"/>
          </a:xfrm>
          <a:prstGeom prst="rect">
            <a:avLst/>
          </a:prstGeom>
        </p:spPr>
        <p:txBody>
          <a:bodyPr anchor="t"/>
          <a:lstStyle/>
          <a:p>
            <a:pPr marL="0" indent="0" algn="ctr">
              <a:spcBef>
                <a:spcPts val="1700"/>
              </a:spcBef>
              <a:buClrTx/>
              <a:buSzTx/>
              <a:buFontTx/>
              <a:buNone/>
              <a:defRPr i="1" sz="4200">
                <a:solidFill>
                  <a:srgbClr val="5C86B9"/>
                </a:solidFill>
              </a:defRPr>
            </a:pPr>
          </a:p>
        </p:txBody>
      </p:sp>
      <p:sp>
        <p:nvSpPr>
          <p:cNvPr id="110"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17" name="Black and white photo of three young children smiling"/>
          <p:cNvSpPr/>
          <p:nvPr>
            <p:ph type="pic" idx="21"/>
          </p:nvPr>
        </p:nvSpPr>
        <p:spPr>
          <a:xfrm>
            <a:off x="0" y="-1828800"/>
            <a:ext cx="24384000" cy="17415934"/>
          </a:xfrm>
          <a:prstGeom prst="rect">
            <a:avLst/>
          </a:prstGeom>
        </p:spPr>
        <p:txBody>
          <a:bodyPr lIns="91439" tIns="45719" rIns="91439" bIns="45719" anchor="t">
            <a:noAutofit/>
          </a:bodyPr>
          <a:lstStyle/>
          <a:p>
            <a:pPr/>
          </a:p>
        </p:txBody>
      </p:sp>
      <p:sp>
        <p:nvSpPr>
          <p:cNvPr id="118" name="Slide Number"/>
          <p:cNvSpPr txBox="1"/>
          <p:nvPr>
            <p:ph type="sldNum" sz="quarter" idx="2"/>
          </p:nvPr>
        </p:nvSpPr>
        <p:spPr>
          <a:prstGeom prst="rect">
            <a:avLst/>
          </a:prstGeom>
        </p:spPr>
        <p:txBody>
          <a:bodyPr/>
          <a:lstStyle>
            <a:lvl1pPr>
              <a:defRPr>
                <a:solidFill>
                  <a:srgbClr val="FFFFFF"/>
                </a:solidFill>
                <a:effectLst>
                  <a:outerShdw sx="100000" sy="100000" kx="0" ky="0" algn="b" rotWithShape="0" blurRad="38100" dist="15537" dir="5392174">
                    <a:srgbClr val="000000">
                      <a:alpha val="78421"/>
                    </a:srgbClr>
                  </a:outerShdw>
                </a:effectLs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25"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25" name="Line"/>
          <p:cNvSpPr/>
          <p:nvPr/>
        </p:nvSpPr>
        <p:spPr>
          <a:xfrm>
            <a:off x="762000" y="12128500"/>
            <a:ext cx="22860001" cy="0"/>
          </a:xfrm>
          <a:prstGeom prst="line">
            <a:avLst/>
          </a:prstGeom>
          <a:ln w="12700">
            <a:solidFill>
              <a:srgbClr val="7A96B9"/>
            </a:solidFill>
            <a:miter lim="400000"/>
          </a:ln>
        </p:spPr>
        <p:txBody>
          <a:bodyPr lIns="45718" tIns="45718" rIns="45718" bIns="45718"/>
          <a:lstStyle/>
          <a:p>
            <a:pPr/>
          </a:p>
        </p:txBody>
      </p:sp>
      <p:sp>
        <p:nvSpPr>
          <p:cNvPr id="26" name="Line"/>
          <p:cNvSpPr/>
          <p:nvPr/>
        </p:nvSpPr>
        <p:spPr>
          <a:xfrm>
            <a:off x="762000" y="12192000"/>
            <a:ext cx="22860001" cy="0"/>
          </a:xfrm>
          <a:prstGeom prst="line">
            <a:avLst/>
          </a:prstGeom>
          <a:ln w="12700">
            <a:solidFill>
              <a:srgbClr val="7A96B9"/>
            </a:solidFill>
            <a:miter lim="400000"/>
          </a:ln>
        </p:spPr>
        <p:txBody>
          <a:bodyPr lIns="45718" tIns="45718" rIns="45718" bIns="45718"/>
          <a:lstStyle/>
          <a:p>
            <a:pPr/>
          </a:p>
        </p:txBody>
      </p:sp>
      <p:sp>
        <p:nvSpPr>
          <p:cNvPr id="27" name="Body Level One…"/>
          <p:cNvSpPr txBox="1"/>
          <p:nvPr>
            <p:ph type="body" sz="quarter" idx="1"/>
          </p:nvPr>
        </p:nvSpPr>
        <p:spPr>
          <a:xfrm>
            <a:off x="692667" y="12417225"/>
            <a:ext cx="22974302" cy="508002"/>
          </a:xfrm>
          <a:prstGeom prst="rect">
            <a:avLst/>
          </a:prstGeom>
        </p:spPr>
        <p:txBody>
          <a:bodyPr/>
          <a:lstStyle>
            <a:lvl1pPr marL="0" indent="0">
              <a:spcBef>
                <a:spcPts val="0"/>
              </a:spcBef>
              <a:buClrTx/>
              <a:buSzTx/>
              <a:buFontTx/>
              <a:buNone/>
              <a:defRPr i="1" sz="2400">
                <a:solidFill>
                  <a:srgbClr val="5C86B9"/>
                </a:solidFill>
              </a:defRPr>
            </a:lvl1pPr>
            <a:lvl2pPr marL="1076569" indent="-339969">
              <a:spcBef>
                <a:spcPts val="0"/>
              </a:spcBef>
              <a:buClrTx/>
              <a:buFontTx/>
              <a:defRPr i="1" sz="2400">
                <a:solidFill>
                  <a:srgbClr val="5C86B9"/>
                </a:solidFill>
              </a:defRPr>
            </a:lvl2pPr>
            <a:lvl3pPr marL="1813169" indent="-339969">
              <a:spcBef>
                <a:spcPts val="0"/>
              </a:spcBef>
              <a:buClrTx/>
              <a:buFontTx/>
              <a:defRPr i="1" sz="2400">
                <a:solidFill>
                  <a:srgbClr val="5C86B9"/>
                </a:solidFill>
              </a:defRPr>
            </a:lvl3pPr>
            <a:lvl4pPr marL="2549769" indent="-339969">
              <a:spcBef>
                <a:spcPts val="0"/>
              </a:spcBef>
              <a:buClrTx/>
              <a:buFontTx/>
              <a:defRPr i="1" sz="2400">
                <a:solidFill>
                  <a:srgbClr val="5C86B9"/>
                </a:solidFill>
              </a:defRPr>
            </a:lvl4pPr>
            <a:lvl5pPr marL="3286369" indent="-339969">
              <a:spcBef>
                <a:spcPts val="0"/>
              </a:spcBef>
              <a:buClrTx/>
              <a:buFontTx/>
              <a:defRPr i="1" sz="2400">
                <a:solidFill>
                  <a:srgbClr val="5C86B9"/>
                </a:solidFill>
              </a:defRPr>
            </a:lvl5pPr>
          </a:lstStyle>
          <a:p>
            <a:pPr/>
            <a:r>
              <a:t>Body Level One</a:t>
            </a:r>
          </a:p>
          <a:p>
            <a:pPr lvl="1"/>
            <a:r>
              <a:t>Body Level Two</a:t>
            </a:r>
          </a:p>
          <a:p>
            <a:pPr lvl="2"/>
            <a:r>
              <a:t>Body Level Three</a:t>
            </a:r>
          </a:p>
          <a:p>
            <a:pPr lvl="3"/>
            <a:r>
              <a:t>Body Level Four</a:t>
            </a:r>
          </a:p>
          <a:p>
            <a:pPr lvl="4"/>
            <a:r>
              <a:t>Body Level Five</a:t>
            </a:r>
          </a:p>
        </p:txBody>
      </p:sp>
      <p:sp>
        <p:nvSpPr>
          <p:cNvPr id="28" name="Black and white photo of three young children smiling"/>
          <p:cNvSpPr/>
          <p:nvPr>
            <p:ph type="pic" idx="21"/>
          </p:nvPr>
        </p:nvSpPr>
        <p:spPr>
          <a:xfrm>
            <a:off x="698500" y="-698500"/>
            <a:ext cx="23012400" cy="16436287"/>
          </a:xfrm>
          <a:prstGeom prst="rect">
            <a:avLst/>
          </a:prstGeom>
        </p:spPr>
        <p:txBody>
          <a:bodyPr lIns="91439" tIns="45719" rIns="91439" bIns="45719" anchor="t">
            <a:noAutofit/>
          </a:bodyPr>
          <a:lstStyle/>
          <a:p>
            <a:pPr/>
          </a:p>
        </p:txBody>
      </p:sp>
      <p:sp>
        <p:nvSpPr>
          <p:cNvPr id="29" name="Title Text"/>
          <p:cNvSpPr txBox="1"/>
          <p:nvPr>
            <p:ph type="title"/>
          </p:nvPr>
        </p:nvSpPr>
        <p:spPr>
          <a:xfrm>
            <a:off x="673100" y="9715500"/>
            <a:ext cx="23050500" cy="1549400"/>
          </a:xfrm>
          <a:prstGeom prst="rect">
            <a:avLst/>
          </a:prstGeom>
        </p:spPr>
        <p:txBody>
          <a:bodyPr anchor="b"/>
          <a:lstStyle/>
          <a:p>
            <a:pPr/>
            <a:r>
              <a:t>Title Text</a:t>
            </a:r>
          </a:p>
        </p:txBody>
      </p:sp>
      <p:sp>
        <p:nvSpPr>
          <p:cNvPr id="30" name="Body Level One…"/>
          <p:cNvSpPr txBox="1"/>
          <p:nvPr>
            <p:ph type="body" sz="quarter" idx="22"/>
          </p:nvPr>
        </p:nvSpPr>
        <p:spPr>
          <a:xfrm>
            <a:off x="673100" y="11252200"/>
            <a:ext cx="23050500" cy="711200"/>
          </a:xfrm>
          <a:prstGeom prst="rect">
            <a:avLst/>
          </a:prstGeom>
        </p:spPr>
        <p:txBody>
          <a:bodyPr anchor="t"/>
          <a:lstStyle/>
          <a:p>
            <a:pPr marL="0" indent="0">
              <a:spcBef>
                <a:spcPts val="1400"/>
              </a:spcBef>
              <a:buClrTx/>
              <a:buSzTx/>
              <a:buFontTx/>
              <a:buNone/>
              <a:defRPr sz="3200">
                <a:solidFill>
                  <a:srgbClr val="5C86B9"/>
                </a:solidFill>
              </a:defRPr>
            </a:pP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38" name="Line"/>
          <p:cNvSpPr/>
          <p:nvPr/>
        </p:nvSpPr>
        <p:spPr>
          <a:xfrm>
            <a:off x="762000" y="6845300"/>
            <a:ext cx="22860001" cy="0"/>
          </a:xfrm>
          <a:prstGeom prst="line">
            <a:avLst/>
          </a:prstGeom>
          <a:ln w="12700">
            <a:solidFill>
              <a:srgbClr val="7A96B9"/>
            </a:solidFill>
            <a:miter lim="400000"/>
          </a:ln>
        </p:spPr>
        <p:txBody>
          <a:bodyPr lIns="45718" tIns="45718" rIns="45718" bIns="45718"/>
          <a:lstStyle/>
          <a:p>
            <a:pPr/>
          </a:p>
        </p:txBody>
      </p:sp>
      <p:sp>
        <p:nvSpPr>
          <p:cNvPr id="39" name="Line"/>
          <p:cNvSpPr/>
          <p:nvPr/>
        </p:nvSpPr>
        <p:spPr>
          <a:xfrm>
            <a:off x="762000" y="6908800"/>
            <a:ext cx="22860001" cy="0"/>
          </a:xfrm>
          <a:prstGeom prst="line">
            <a:avLst/>
          </a:prstGeom>
          <a:ln w="12700">
            <a:solidFill>
              <a:srgbClr val="7A96B9"/>
            </a:solidFill>
            <a:miter lim="400000"/>
          </a:ln>
        </p:spPr>
        <p:txBody>
          <a:bodyPr lIns="45718" tIns="45718" rIns="45718" bIns="45718"/>
          <a:lstStyle/>
          <a:p>
            <a:pPr/>
          </a:p>
        </p:txBody>
      </p:sp>
      <p:sp>
        <p:nvSpPr>
          <p:cNvPr id="40" name="Title Text"/>
          <p:cNvSpPr txBox="1"/>
          <p:nvPr>
            <p:ph type="title"/>
          </p:nvPr>
        </p:nvSpPr>
        <p:spPr>
          <a:xfrm>
            <a:off x="673100" y="3695700"/>
            <a:ext cx="23050500" cy="2959100"/>
          </a:xfrm>
          <a:prstGeom prst="rect">
            <a:avLst/>
          </a:prstGeom>
        </p:spPr>
        <p:txBody>
          <a:bodyPr anchor="b"/>
          <a:lstStyle/>
          <a:p>
            <a:pPr/>
            <a:r>
              <a:t>Title Text</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grpSp>
        <p:nvGrpSpPr>
          <p:cNvPr id="50" name="Group"/>
          <p:cNvGrpSpPr/>
          <p:nvPr/>
        </p:nvGrpSpPr>
        <p:grpSpPr>
          <a:xfrm>
            <a:off x="673100" y="7416800"/>
            <a:ext cx="10909302" cy="63500"/>
            <a:chOff x="0" y="0"/>
            <a:chExt cx="10909300" cy="63500"/>
          </a:xfrm>
        </p:grpSpPr>
        <p:sp>
          <p:nvSpPr>
            <p:cNvPr id="48" name="Line"/>
            <p:cNvSpPr/>
            <p:nvPr/>
          </p:nvSpPr>
          <p:spPr>
            <a:xfrm>
              <a:off x="0" y="-1"/>
              <a:ext cx="10909302" cy="1"/>
            </a:xfrm>
            <a:prstGeom prst="line">
              <a:avLst/>
            </a:prstGeom>
            <a:noFill/>
            <a:ln w="12700" cap="flat">
              <a:solidFill>
                <a:srgbClr val="7A96B9"/>
              </a:solidFill>
              <a:prstDash val="solid"/>
              <a:miter lim="400000"/>
            </a:ln>
            <a:effectLst/>
          </p:spPr>
          <p:txBody>
            <a:bodyPr wrap="square" lIns="45718" tIns="45718" rIns="45718" bIns="45718" numCol="1" anchor="t">
              <a:noAutofit/>
            </a:bodyPr>
            <a:lstStyle/>
            <a:p>
              <a:pPr/>
            </a:p>
          </p:txBody>
        </p:sp>
        <p:sp>
          <p:nvSpPr>
            <p:cNvPr id="49" name="Line"/>
            <p:cNvSpPr/>
            <p:nvPr/>
          </p:nvSpPr>
          <p:spPr>
            <a:xfrm>
              <a:off x="0" y="63500"/>
              <a:ext cx="10909302" cy="1"/>
            </a:xfrm>
            <a:prstGeom prst="line">
              <a:avLst/>
            </a:prstGeom>
            <a:noFill/>
            <a:ln w="12700" cap="flat">
              <a:solidFill>
                <a:srgbClr val="7A96B9"/>
              </a:solidFill>
              <a:prstDash val="solid"/>
              <a:miter lim="400000"/>
            </a:ln>
            <a:effectLst/>
          </p:spPr>
          <p:txBody>
            <a:bodyPr wrap="square" lIns="45718" tIns="45718" rIns="45718" bIns="45718" numCol="1" anchor="t">
              <a:noAutofit/>
            </a:bodyPr>
            <a:lstStyle/>
            <a:p>
              <a:pPr/>
            </a:p>
          </p:txBody>
        </p:sp>
      </p:grpSp>
      <p:sp>
        <p:nvSpPr>
          <p:cNvPr id="51" name="Black and white portrait photo of a smiling child looking up and away"/>
          <p:cNvSpPr/>
          <p:nvPr>
            <p:ph type="pic" idx="21"/>
          </p:nvPr>
        </p:nvSpPr>
        <p:spPr>
          <a:xfrm>
            <a:off x="10883900" y="0"/>
            <a:ext cx="16205200" cy="13716000"/>
          </a:xfrm>
          <a:prstGeom prst="rect">
            <a:avLst/>
          </a:prstGeom>
        </p:spPr>
        <p:txBody>
          <a:bodyPr lIns="91439" tIns="45719" rIns="91439" bIns="45719" anchor="t">
            <a:noAutofit/>
          </a:bodyPr>
          <a:lstStyle/>
          <a:p>
            <a:pPr/>
          </a:p>
        </p:txBody>
      </p:sp>
      <p:sp>
        <p:nvSpPr>
          <p:cNvPr id="52" name="Title Text"/>
          <p:cNvSpPr txBox="1"/>
          <p:nvPr>
            <p:ph type="title"/>
          </p:nvPr>
        </p:nvSpPr>
        <p:spPr>
          <a:xfrm>
            <a:off x="673100" y="2717800"/>
            <a:ext cx="10909300" cy="4559300"/>
          </a:xfrm>
          <a:prstGeom prst="rect">
            <a:avLst/>
          </a:prstGeom>
        </p:spPr>
        <p:txBody>
          <a:bodyPr anchor="b"/>
          <a:lstStyle/>
          <a:p>
            <a:pPr/>
            <a:r>
              <a:t>Title Text</a:t>
            </a:r>
          </a:p>
        </p:txBody>
      </p:sp>
      <p:sp>
        <p:nvSpPr>
          <p:cNvPr id="53" name="Body Level One…"/>
          <p:cNvSpPr txBox="1"/>
          <p:nvPr>
            <p:ph type="body" sz="quarter" idx="1"/>
          </p:nvPr>
        </p:nvSpPr>
        <p:spPr>
          <a:xfrm>
            <a:off x="673100" y="7607300"/>
            <a:ext cx="10909300" cy="4737100"/>
          </a:xfrm>
          <a:prstGeom prst="rect">
            <a:avLst/>
          </a:prstGeom>
        </p:spPr>
        <p:txBody>
          <a:bodyPr anchor="t"/>
          <a:lstStyle>
            <a:lvl1pPr marL="0" indent="0">
              <a:spcBef>
                <a:spcPts val="1400"/>
              </a:spcBef>
              <a:buClrTx/>
              <a:buSzTx/>
              <a:buFontTx/>
              <a:buNone/>
              <a:defRPr sz="3200">
                <a:solidFill>
                  <a:srgbClr val="5C86B9"/>
                </a:solidFill>
              </a:defRPr>
            </a:lvl1pPr>
            <a:lvl2pPr marL="0" indent="0">
              <a:spcBef>
                <a:spcPts val="1400"/>
              </a:spcBef>
              <a:buClrTx/>
              <a:buSzTx/>
              <a:buFontTx/>
              <a:buNone/>
              <a:defRPr sz="3200">
                <a:solidFill>
                  <a:srgbClr val="5C86B9"/>
                </a:solidFill>
              </a:defRPr>
            </a:lvl2pPr>
            <a:lvl3pPr marL="0" indent="0">
              <a:spcBef>
                <a:spcPts val="1400"/>
              </a:spcBef>
              <a:buClrTx/>
              <a:buSzTx/>
              <a:buFontTx/>
              <a:buNone/>
              <a:defRPr sz="3200">
                <a:solidFill>
                  <a:srgbClr val="5C86B9"/>
                </a:solidFill>
              </a:defRPr>
            </a:lvl3pPr>
            <a:lvl4pPr marL="0" indent="0">
              <a:spcBef>
                <a:spcPts val="1400"/>
              </a:spcBef>
              <a:buClrTx/>
              <a:buSzTx/>
              <a:buFontTx/>
              <a:buNone/>
              <a:defRPr sz="3200">
                <a:solidFill>
                  <a:srgbClr val="5C86B9"/>
                </a:solidFill>
              </a:defRPr>
            </a:lvl4pPr>
            <a:lvl5pPr marL="0" indent="0">
              <a:spcBef>
                <a:spcPts val="1400"/>
              </a:spcBef>
              <a:buClrTx/>
              <a:buSzTx/>
              <a:buFontTx/>
              <a:buNone/>
              <a:defRPr sz="3200">
                <a:solidFill>
                  <a:srgbClr val="5C86B9"/>
                </a:solidFill>
              </a:defRPr>
            </a:lvl5pPr>
          </a:lstStyle>
          <a:p>
            <a:pPr/>
            <a:r>
              <a:t>Body Level One</a:t>
            </a:r>
          </a:p>
          <a:p>
            <a:pPr lvl="1"/>
            <a:r>
              <a:t>Body Level Two</a:t>
            </a:r>
          </a:p>
          <a:p>
            <a:pPr lvl="2"/>
            <a:r>
              <a:t>Body Level Three</a:t>
            </a:r>
          </a:p>
          <a:p>
            <a:pPr lvl="3"/>
            <a:r>
              <a:t>Body Level Four</a:t>
            </a:r>
          </a:p>
          <a:p>
            <a:pPr lvl="4"/>
            <a:r>
              <a:t>Body Level Five</a:t>
            </a:r>
          </a:p>
        </p:txBody>
      </p:sp>
      <p:sp>
        <p:nvSpPr>
          <p:cNvPr id="54" name="Slide Number"/>
          <p:cNvSpPr txBox="1"/>
          <p:nvPr>
            <p:ph type="sldNum" sz="quarter" idx="2"/>
          </p:nvPr>
        </p:nvSpPr>
        <p:spPr>
          <a:prstGeom prst="rect">
            <a:avLst/>
          </a:prstGeom>
        </p:spPr>
        <p:txBody>
          <a:bodyPr/>
          <a:lstStyle>
            <a:lvl1pPr>
              <a:defRPr>
                <a:solidFill>
                  <a:srgbClr val="FFFFFF"/>
                </a:solidFill>
                <a:effectLst>
                  <a:outerShdw sx="100000" sy="100000" kx="0" ky="0" algn="b" rotWithShape="0" blurRad="38100" dist="15537" dir="5392174">
                    <a:srgbClr val="000000">
                      <a:alpha val="78421"/>
                    </a:srgbClr>
                  </a:outerShdw>
                </a:effectLs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1" name="Title Text"/>
          <p:cNvSpPr txBox="1"/>
          <p:nvPr>
            <p:ph type="title"/>
          </p:nvPr>
        </p:nvSpPr>
        <p:spPr>
          <a:prstGeom prst="rect">
            <a:avLst/>
          </a:prstGeom>
        </p:spPr>
        <p:txBody>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9" name="Title Text"/>
          <p:cNvSpPr txBox="1"/>
          <p:nvPr>
            <p:ph type="title"/>
          </p:nvPr>
        </p:nvSpPr>
        <p:spPr>
          <a:prstGeom prst="rect">
            <a:avLst/>
          </a:prstGeom>
        </p:spPr>
        <p:txBody>
          <a:bodyPr/>
          <a:lstStyle/>
          <a:p>
            <a:pPr/>
            <a:r>
              <a:t>Title Text</a:t>
            </a:r>
          </a:p>
        </p:txBody>
      </p:sp>
      <p:sp>
        <p:nvSpPr>
          <p:cNvPr id="7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78" name="Line"/>
          <p:cNvSpPr/>
          <p:nvPr/>
        </p:nvSpPr>
        <p:spPr>
          <a:xfrm>
            <a:off x="762000" y="3606800"/>
            <a:ext cx="10668001" cy="0"/>
          </a:xfrm>
          <a:prstGeom prst="line">
            <a:avLst/>
          </a:prstGeom>
          <a:ln w="12700">
            <a:solidFill>
              <a:srgbClr val="7A96B9"/>
            </a:solidFill>
            <a:miter lim="400000"/>
          </a:ln>
        </p:spPr>
        <p:txBody>
          <a:bodyPr lIns="45718" tIns="45718" rIns="45718" bIns="45718"/>
          <a:lstStyle/>
          <a:p>
            <a:pPr/>
          </a:p>
        </p:txBody>
      </p:sp>
      <p:sp>
        <p:nvSpPr>
          <p:cNvPr id="79" name="Line"/>
          <p:cNvSpPr/>
          <p:nvPr/>
        </p:nvSpPr>
        <p:spPr>
          <a:xfrm>
            <a:off x="762000" y="3683000"/>
            <a:ext cx="10668001" cy="0"/>
          </a:xfrm>
          <a:prstGeom prst="line">
            <a:avLst/>
          </a:prstGeom>
          <a:ln w="12700">
            <a:solidFill>
              <a:srgbClr val="7A96B9"/>
            </a:solidFill>
            <a:miter lim="400000"/>
          </a:ln>
        </p:spPr>
        <p:txBody>
          <a:bodyPr lIns="45718" tIns="45718" rIns="45718" bIns="45718"/>
          <a:lstStyle/>
          <a:p>
            <a:pPr/>
          </a:p>
        </p:txBody>
      </p:sp>
      <p:sp>
        <p:nvSpPr>
          <p:cNvPr id="80" name="Black and white portrait photo of a smiling parent and their adult child touching foreheads"/>
          <p:cNvSpPr/>
          <p:nvPr>
            <p:ph type="pic" idx="21"/>
          </p:nvPr>
        </p:nvSpPr>
        <p:spPr>
          <a:xfrm>
            <a:off x="11366500" y="-1511300"/>
            <a:ext cx="13093700" cy="16733190"/>
          </a:xfrm>
          <a:prstGeom prst="rect">
            <a:avLst/>
          </a:prstGeom>
        </p:spPr>
        <p:txBody>
          <a:bodyPr lIns="91439" tIns="45719" rIns="91439" bIns="45719" anchor="t">
            <a:noAutofit/>
          </a:bodyPr>
          <a:lstStyle/>
          <a:p>
            <a:pPr/>
          </a:p>
        </p:txBody>
      </p:sp>
      <p:sp>
        <p:nvSpPr>
          <p:cNvPr id="81" name="Title Text"/>
          <p:cNvSpPr txBox="1"/>
          <p:nvPr>
            <p:ph type="title"/>
          </p:nvPr>
        </p:nvSpPr>
        <p:spPr>
          <a:xfrm>
            <a:off x="673100" y="622300"/>
            <a:ext cx="10909300" cy="2870200"/>
          </a:xfrm>
          <a:prstGeom prst="rect">
            <a:avLst/>
          </a:prstGeom>
        </p:spPr>
        <p:txBody>
          <a:bodyPr/>
          <a:lstStyle/>
          <a:p>
            <a:pPr/>
            <a:r>
              <a:t>Title Text</a:t>
            </a:r>
          </a:p>
        </p:txBody>
      </p:sp>
      <p:sp>
        <p:nvSpPr>
          <p:cNvPr id="82" name="Body Level One…"/>
          <p:cNvSpPr txBox="1"/>
          <p:nvPr>
            <p:ph type="body" sz="half" idx="1"/>
          </p:nvPr>
        </p:nvSpPr>
        <p:spPr>
          <a:xfrm>
            <a:off x="673100" y="4191000"/>
            <a:ext cx="10909300" cy="8890000"/>
          </a:xfrm>
          <a:prstGeom prst="rect">
            <a:avLst/>
          </a:prstGeom>
        </p:spPr>
        <p:txBody>
          <a:bodyPr/>
          <a:lstStyle>
            <a:lvl1pPr marL="571500" indent="-571500">
              <a:spcBef>
                <a:spcPts val="5300"/>
              </a:spcBef>
              <a:defRPr sz="4200"/>
            </a:lvl1pPr>
            <a:lvl2pPr marL="1143000" indent="-571500">
              <a:spcBef>
                <a:spcPts val="5300"/>
              </a:spcBef>
              <a:defRPr sz="4200"/>
            </a:lvl2pPr>
            <a:lvl3pPr marL="1714500" indent="-571500">
              <a:spcBef>
                <a:spcPts val="5300"/>
              </a:spcBef>
              <a:defRPr sz="4200"/>
            </a:lvl3pPr>
            <a:lvl4pPr marL="2286000" indent="-571500">
              <a:spcBef>
                <a:spcPts val="5300"/>
              </a:spcBef>
              <a:defRPr sz="4200"/>
            </a:lvl4pPr>
            <a:lvl5pPr marL="2857500" indent="-571500">
              <a:spcBef>
                <a:spcPts val="5300"/>
              </a:spcBef>
              <a:defRPr sz="4200"/>
            </a:lvl5pPr>
          </a:lstStyle>
          <a:p>
            <a:pPr/>
            <a:r>
              <a:t>Body Level One</a:t>
            </a:r>
          </a:p>
          <a:p>
            <a:pPr lvl="1"/>
            <a:r>
              <a:t>Body Level Two</a:t>
            </a:r>
          </a:p>
          <a:p>
            <a:pPr lvl="2"/>
            <a:r>
              <a:t>Body Level Three</a:t>
            </a:r>
          </a:p>
          <a:p>
            <a:pPr lvl="3"/>
            <a:r>
              <a:t>Body Level Four</a:t>
            </a:r>
          </a:p>
          <a:p>
            <a:pPr lvl="4"/>
            <a:r>
              <a:t>Body Level Five</a:t>
            </a:r>
          </a:p>
        </p:txBody>
      </p:sp>
      <p:sp>
        <p:nvSpPr>
          <p:cNvPr id="83" name="Slide Number"/>
          <p:cNvSpPr txBox="1"/>
          <p:nvPr>
            <p:ph type="sldNum" sz="quarter" idx="2"/>
          </p:nvPr>
        </p:nvSpPr>
        <p:spPr>
          <a:prstGeom prst="rect">
            <a:avLst/>
          </a:prstGeom>
        </p:spPr>
        <p:txBody>
          <a:bodyPr/>
          <a:lstStyle>
            <a:lvl1pPr>
              <a:defRPr>
                <a:solidFill>
                  <a:srgbClr val="FFFFFF"/>
                </a:solidFill>
                <a:effectLst>
                  <a:outerShdw sx="100000" sy="100000" kx="0" ky="0" algn="b" rotWithShape="0" blurRad="38100" dist="15537" dir="5392174">
                    <a:srgbClr val="000000">
                      <a:alpha val="78421"/>
                    </a:srgbClr>
                  </a:outerShdw>
                </a:effectLs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90" name="Body Level One…"/>
          <p:cNvSpPr txBox="1"/>
          <p:nvPr>
            <p:ph type="body" idx="1"/>
          </p:nvPr>
        </p:nvSpPr>
        <p:spPr>
          <a:xfrm>
            <a:off x="673100" y="622300"/>
            <a:ext cx="23050500" cy="124714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1"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98" name="Black and white portrait photo of a smiling parent and their adult child touching foreheads"/>
          <p:cNvSpPr/>
          <p:nvPr>
            <p:ph type="pic" sz="half" idx="21"/>
          </p:nvPr>
        </p:nvSpPr>
        <p:spPr>
          <a:xfrm>
            <a:off x="15760700" y="4995231"/>
            <a:ext cx="7404100" cy="9462125"/>
          </a:xfrm>
          <a:prstGeom prst="rect">
            <a:avLst/>
          </a:prstGeom>
        </p:spPr>
        <p:txBody>
          <a:bodyPr lIns="91439" tIns="45719" rIns="91439" bIns="45719" anchor="t">
            <a:noAutofit/>
          </a:bodyPr>
          <a:lstStyle/>
          <a:p>
            <a:pPr/>
          </a:p>
        </p:txBody>
      </p:sp>
      <p:sp>
        <p:nvSpPr>
          <p:cNvPr id="99" name="Black and white photo of three young children smiling"/>
          <p:cNvSpPr/>
          <p:nvPr>
            <p:ph type="pic" sz="quarter" idx="22"/>
          </p:nvPr>
        </p:nvSpPr>
        <p:spPr>
          <a:xfrm>
            <a:off x="15582900" y="952500"/>
            <a:ext cx="7772400" cy="5549980"/>
          </a:xfrm>
          <a:prstGeom prst="rect">
            <a:avLst/>
          </a:prstGeom>
        </p:spPr>
        <p:txBody>
          <a:bodyPr lIns="91439" tIns="45719" rIns="91439" bIns="45719" anchor="t">
            <a:noAutofit/>
          </a:bodyPr>
          <a:lstStyle/>
          <a:p>
            <a:pPr/>
          </a:p>
        </p:txBody>
      </p:sp>
      <p:sp>
        <p:nvSpPr>
          <p:cNvPr id="100" name="Black and white portrait photo of a smiling child looking up and away"/>
          <p:cNvSpPr/>
          <p:nvPr>
            <p:ph type="pic" idx="23"/>
          </p:nvPr>
        </p:nvSpPr>
        <p:spPr>
          <a:xfrm>
            <a:off x="1206500" y="488577"/>
            <a:ext cx="14173200" cy="11996127"/>
          </a:xfrm>
          <a:prstGeom prst="rect">
            <a:avLst/>
          </a:prstGeom>
        </p:spPr>
        <p:txBody>
          <a:bodyPr lIns="91439" tIns="45719" rIns="91439" bIns="45719" anchor="t">
            <a:noAutofit/>
          </a:bodyPr>
          <a:lstStyle/>
          <a:p>
            <a:pPr/>
          </a:p>
        </p:txBody>
      </p:sp>
      <p:sp>
        <p:nvSpPr>
          <p:cNvPr id="101"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ne"/>
          <p:cNvSpPr/>
          <p:nvPr/>
        </p:nvSpPr>
        <p:spPr>
          <a:xfrm>
            <a:off x="762000" y="3606800"/>
            <a:ext cx="22860001" cy="0"/>
          </a:xfrm>
          <a:prstGeom prst="line">
            <a:avLst/>
          </a:prstGeom>
          <a:ln w="12700">
            <a:solidFill>
              <a:srgbClr val="7A96B9"/>
            </a:solidFill>
            <a:miter lim="400000"/>
          </a:ln>
        </p:spPr>
        <p:txBody>
          <a:bodyPr lIns="45718" tIns="45718" rIns="45718" bIns="45718"/>
          <a:lstStyle/>
          <a:p>
            <a:pPr/>
          </a:p>
        </p:txBody>
      </p:sp>
      <p:sp>
        <p:nvSpPr>
          <p:cNvPr id="3" name="Line"/>
          <p:cNvSpPr/>
          <p:nvPr/>
        </p:nvSpPr>
        <p:spPr>
          <a:xfrm>
            <a:off x="762000" y="3683000"/>
            <a:ext cx="22860001" cy="0"/>
          </a:xfrm>
          <a:prstGeom prst="line">
            <a:avLst/>
          </a:prstGeom>
          <a:ln w="12700">
            <a:solidFill>
              <a:srgbClr val="7A96B9"/>
            </a:solidFill>
            <a:miter lim="400000"/>
          </a:ln>
        </p:spPr>
        <p:txBody>
          <a:bodyPr lIns="45718" tIns="45718" rIns="45718" bIns="45718"/>
          <a:lstStyle/>
          <a:p>
            <a:pPr/>
          </a:p>
        </p:txBody>
      </p:sp>
      <p:sp>
        <p:nvSpPr>
          <p:cNvPr id="4" name="Title Text"/>
          <p:cNvSpPr txBox="1"/>
          <p:nvPr>
            <p:ph type="title"/>
          </p:nvPr>
        </p:nvSpPr>
        <p:spPr>
          <a:xfrm>
            <a:off x="673100" y="622300"/>
            <a:ext cx="23050500" cy="287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Body Level One…"/>
          <p:cNvSpPr txBox="1"/>
          <p:nvPr>
            <p:ph type="body" idx="1"/>
          </p:nvPr>
        </p:nvSpPr>
        <p:spPr>
          <a:xfrm>
            <a:off x="673100" y="4191000"/>
            <a:ext cx="23050500" cy="889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23228299" y="12979399"/>
            <a:ext cx="393701" cy="469901"/>
          </a:xfrm>
          <a:prstGeom prst="rect">
            <a:avLst/>
          </a:prstGeom>
          <a:ln w="12700">
            <a:miter lim="400000"/>
          </a:ln>
        </p:spPr>
        <p:txBody>
          <a:bodyPr wrap="none" lIns="50800" tIns="50800" rIns="50800" bIns="50800" anchor="ctr">
            <a:spAutoFit/>
          </a:bodyPr>
          <a:lstStyle>
            <a:lvl1pPr>
              <a:defRPr sz="2200">
                <a:solidFill>
                  <a:srgbClr val="314864"/>
                </a:solidFill>
                <a:latin typeface="Palatino"/>
                <a:ea typeface="Palatino"/>
                <a:cs typeface="Palatino"/>
                <a:sym typeface="Palatino"/>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1pPr>
      <a:lvl2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2pPr>
      <a:lvl3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3pPr>
      <a:lvl4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4pPr>
      <a:lvl5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5pPr>
      <a:lvl6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6pPr>
      <a:lvl7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7pPr>
      <a:lvl8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8pPr>
      <a:lvl9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9pPr>
    </p:titleStyle>
    <p:bodyStyle>
      <a:lvl1pPr marL="7366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1pPr>
      <a:lvl2pPr marL="14732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2pPr>
      <a:lvl3pPr marL="22098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3pPr>
      <a:lvl4pPr marL="29464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4pPr>
      <a:lvl5pPr marL="36830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5pPr>
      <a:lvl6pPr marL="44196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6pPr>
      <a:lvl7pPr marL="51562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7pPr>
      <a:lvl8pPr marL="58928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8pPr>
      <a:lvl9pPr marL="66294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1pPr>
      <a:lvl2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2pPr>
      <a:lvl3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3pPr>
      <a:lvl4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4pPr>
      <a:lvl5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5pPr>
      <a:lvl6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6pPr>
      <a:lvl7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7pPr>
      <a:lvl8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8pPr>
      <a:lvl9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1.prweb.com/prfiles/2014/02/22/11608927/children-with-chores-at-home-University-of-Minnesota.pdf" TargetMode="External"/><Relationship Id="rId3" Type="http://schemas.openxmlformats.org/officeDocument/2006/relationships/hyperlink" Target="https://www.adultdevelopmentstudy.org/grantandglueckstudy" TargetMode="External"/><Relationship Id="rId4" Type="http://schemas.openxmlformats.org/officeDocument/2006/relationships/image" Target="../media/image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ox.ac.uk/news/2014-01-23-ancient-carthaginians-really-did-sacrifice-their-children#:~:text=Children &#8211; both male and female,in Sicily, Sardinia and Malta" TargetMode="External"/><Relationship Id="rId3" Type="http://schemas.openxmlformats.org/officeDocument/2006/relationships/image" Target="../media/image5.jpeg"/><Relationship Id="rId4" Type="http://schemas.openxmlformats.org/officeDocument/2006/relationships/image" Target="../media/image1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canada.ca/en/public-health/services/publications/vaccines-immunization/national-advisory-committee-immunization-guidance-covid-19-vaccines-fall-2024.html#a7" TargetMode="Externa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150.statcan.gc.ca/n1/daily-quotidien/220420/dq220420e-eng.htm" TargetMode="External"/><Relationship Id="rId3" Type="http://schemas.openxmlformats.org/officeDocument/2006/relationships/hyperlink" Target="https://www.heartandstroke.ca/what-we-do/media-centre/news-releases/prime-ministers-promise-to-stop-junk-food-marketers-from-targeting-kids-falters" TargetMode="External"/><Relationship Id="rId4" Type="http://schemas.openxmlformats.org/officeDocument/2006/relationships/hyperlink" Target="https://www.foodandwaterwatch.org/wp-content/uploads/2024/09/2024.09.24-Opinion.pdf" TargetMode="External"/><Relationship Id="rId5"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hursday, October 17, 2024"/>
          <p:cNvSpPr txBox="1"/>
          <p:nvPr>
            <p:ph type="body" sz="quarter" idx="1"/>
          </p:nvPr>
        </p:nvSpPr>
        <p:spPr>
          <a:xfrm>
            <a:off x="692666" y="12417225"/>
            <a:ext cx="22974304" cy="508002"/>
          </a:xfrm>
          <a:prstGeom prst="rect">
            <a:avLst/>
          </a:prstGeom>
        </p:spPr>
        <p:txBody>
          <a:bodyPr/>
          <a:lstStyle/>
          <a:p>
            <a:pPr/>
            <a:r>
              <a:t>Thursday, October 17, 2024</a:t>
            </a:r>
          </a:p>
        </p:txBody>
      </p:sp>
      <p:sp>
        <p:nvSpPr>
          <p:cNvPr id="135" name="Dr. Julie Ponesse"/>
          <p:cNvSpPr txBox="1"/>
          <p:nvPr>
            <p:ph type="title"/>
          </p:nvPr>
        </p:nvSpPr>
        <p:spPr>
          <a:prstGeom prst="rect">
            <a:avLst/>
          </a:prstGeom>
        </p:spPr>
        <p:txBody>
          <a:bodyPr/>
          <a:lstStyle>
            <a:lvl1pPr>
              <a:defRPr spc="-200"/>
            </a:lvl1pPr>
          </a:lstStyle>
          <a:p>
            <a:pPr/>
            <a:r>
              <a:t>Dr. Julie Ponesse</a:t>
            </a:r>
          </a:p>
        </p:txBody>
      </p:sp>
      <p:sp>
        <p:nvSpPr>
          <p:cNvPr id="136" name="PhD (Ethics and Ancient Philosophy, Western), Masters (Bioethics, University of Toronto)"/>
          <p:cNvSpPr txBox="1"/>
          <p:nvPr/>
        </p:nvSpPr>
        <p:spPr>
          <a:xfrm>
            <a:off x="673100" y="11252200"/>
            <a:ext cx="23050500"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a:spcBef>
                <a:spcPts val="1400"/>
              </a:spcBef>
              <a:defRPr sz="3200">
                <a:solidFill>
                  <a:srgbClr val="5C86B9"/>
                </a:solidFill>
                <a:latin typeface="Palatino"/>
                <a:ea typeface="Palatino"/>
                <a:cs typeface="Palatino"/>
                <a:sym typeface="Palatino"/>
              </a:defRPr>
            </a:pPr>
            <a:r>
              <a:t>PhD (Ethics and Ancient Philosophy, </a:t>
            </a:r>
            <a:r>
              <a:rPr i="1"/>
              <a:t>Western</a:t>
            </a:r>
            <a:r>
              <a:t>), Masters (Bioethics, </a:t>
            </a:r>
            <a:r>
              <a:rPr i="1"/>
              <a:t>University of Toronto</a:t>
            </a:r>
            <a:r>
              <a:t>)</a:t>
            </a:r>
          </a:p>
        </p:txBody>
      </p:sp>
      <p:grpSp>
        <p:nvGrpSpPr>
          <p:cNvPr id="139" name="Image Gallery"/>
          <p:cNvGrpSpPr/>
          <p:nvPr/>
        </p:nvGrpSpPr>
        <p:grpSpPr>
          <a:xfrm>
            <a:off x="1655683" y="2414091"/>
            <a:ext cx="7589179" cy="6846857"/>
            <a:chOff x="0" y="0"/>
            <a:chExt cx="7589177" cy="6846855"/>
          </a:xfrm>
        </p:grpSpPr>
        <p:pic>
          <p:nvPicPr>
            <p:cNvPr id="137" name="Dr._Ponesse.jpg.png" descr="Dr._Ponesse.jpg.png"/>
            <p:cNvPicPr>
              <a:picLocks noChangeAspect="1"/>
            </p:cNvPicPr>
            <p:nvPr/>
          </p:nvPicPr>
          <p:blipFill>
            <a:blip r:embed="rId2">
              <a:extLst/>
            </a:blip>
            <a:srcRect l="0" t="0" r="0" b="5077"/>
            <a:stretch>
              <a:fillRect/>
            </a:stretch>
          </p:blipFill>
          <p:spPr>
            <a:xfrm>
              <a:off x="0" y="0"/>
              <a:ext cx="7589178" cy="6110257"/>
            </a:xfrm>
            <a:prstGeom prst="rect">
              <a:avLst/>
            </a:prstGeom>
            <a:ln w="12700" cap="flat">
              <a:noFill/>
              <a:miter lim="400000"/>
            </a:ln>
            <a:effectLst/>
          </p:spPr>
        </p:pic>
        <p:sp>
          <p:nvSpPr>
            <p:cNvPr id="138" name="Caption"/>
            <p:cNvSpPr txBox="1"/>
            <p:nvPr/>
          </p:nvSpPr>
          <p:spPr>
            <a:xfrm>
              <a:off x="0" y="6186455"/>
              <a:ext cx="7589179"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sz="3000">
                  <a:latin typeface="Palatino"/>
                  <a:ea typeface="Palatino"/>
                  <a:cs typeface="Palatino"/>
                  <a:sym typeface="Palatino"/>
                </a:defRPr>
              </a:lvl1pPr>
            </a:lstStyle>
            <a:p>
              <a:pPr/>
              <a:r>
                <a:t>Caption</a:t>
              </a:r>
            </a:p>
          </p:txBody>
        </p:sp>
      </p:grpSp>
      <p:sp>
        <p:nvSpPr>
          <p:cNvPr id="140" name="“Canadian children are not only unsafe but at greater risk across more spectra of life — physical, psychological, social, and spiritual — than quite possibly at any other point in Canadian history.…"/>
          <p:cNvSpPr txBox="1"/>
          <p:nvPr/>
        </p:nvSpPr>
        <p:spPr>
          <a:xfrm>
            <a:off x="11245174" y="2877771"/>
            <a:ext cx="10629519" cy="6159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i="1" sz="4000">
                <a:solidFill>
                  <a:srgbClr val="3E5B85"/>
                </a:solidFill>
                <a:latin typeface="Palatino"/>
                <a:ea typeface="Palatino"/>
                <a:cs typeface="Palatino"/>
                <a:sym typeface="Palatino"/>
              </a:defRPr>
            </a:pPr>
            <a:r>
              <a:t>“Canadian children are not only unsafe but at greater risk across more spectra of life — physical, psychological, social, and spiritual — than quite possibly at any other point in Canadian history. </a:t>
            </a:r>
          </a:p>
          <a:p>
            <a:pPr algn="l" defTabSz="457200">
              <a:defRPr i="1" sz="4000">
                <a:solidFill>
                  <a:srgbClr val="3E5B85"/>
                </a:solidFill>
                <a:latin typeface="Palatino"/>
                <a:ea typeface="Palatino"/>
                <a:cs typeface="Palatino"/>
                <a:sym typeface="Palatino"/>
              </a:defRPr>
            </a:pPr>
          </a:p>
          <a:p>
            <a:pPr algn="l" defTabSz="457200">
              <a:defRPr i="1" sz="4000">
                <a:solidFill>
                  <a:srgbClr val="3E5B85"/>
                </a:solidFill>
                <a:latin typeface="Palatino"/>
                <a:ea typeface="Palatino"/>
                <a:cs typeface="Palatino"/>
                <a:sym typeface="Palatino"/>
              </a:defRPr>
            </a:pPr>
            <a:r>
              <a:t>What makes this an ethical problem is that the harm is both egregious and preventable, perpetrated and sustained by the very people and institutions that are supposed to protect them.”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Ethical protections for children:"/>
          <p:cNvSpPr txBox="1"/>
          <p:nvPr>
            <p:ph type="title"/>
          </p:nvPr>
        </p:nvSpPr>
        <p:spPr>
          <a:prstGeom prst="rect">
            <a:avLst/>
          </a:prstGeom>
        </p:spPr>
        <p:txBody>
          <a:bodyPr/>
          <a:lstStyle>
            <a:lvl1pPr>
              <a:defRPr spc="-200"/>
            </a:lvl1pPr>
          </a:lstStyle>
          <a:p>
            <a:pPr/>
            <a:r>
              <a:t>Ethical protections for children:</a:t>
            </a:r>
          </a:p>
        </p:txBody>
      </p:sp>
      <p:sp>
        <p:nvSpPr>
          <p:cNvPr id="178" name="Preamble to the UN Convention on the Rights of the Child (ratified by Canada, 1991): “childhood is entitled to special care and assistance.”…"/>
          <p:cNvSpPr txBox="1"/>
          <p:nvPr>
            <p:ph type="body" idx="1"/>
          </p:nvPr>
        </p:nvSpPr>
        <p:spPr>
          <a:prstGeom prst="rect">
            <a:avLst/>
          </a:prstGeom>
        </p:spPr>
        <p:txBody>
          <a:bodyPr/>
          <a:lstStyle/>
          <a:p>
            <a:pPr marL="633476" indent="-633476" defTabSz="709930">
              <a:spcBef>
                <a:spcPts val="5000"/>
              </a:spcBef>
              <a:defRPr i="1" sz="4400"/>
            </a:pPr>
            <a:r>
              <a:t>Preamble </a:t>
            </a:r>
            <a:r>
              <a:rPr i="0"/>
              <a:t>to the </a:t>
            </a:r>
            <a:r>
              <a:t>UN Convention on the Rights of the Child</a:t>
            </a:r>
            <a:r>
              <a:rPr i="0"/>
              <a:t> (ratified by Canada, 1991): “childhood is entitled to special care and assistance.”  </a:t>
            </a:r>
          </a:p>
          <a:p>
            <a:pPr marL="633476" indent="-633476" defTabSz="709930">
              <a:spcBef>
                <a:spcPts val="5000"/>
              </a:spcBef>
              <a:defRPr sz="4400"/>
            </a:pPr>
            <a:r>
              <a:t>“In all actions concerning children, whether undertaken by public or private social welfare institutions, courts of law, administrative authorities or legislative bodies, the best interests of the child shall be a primary consideration.” (Article 3)</a:t>
            </a:r>
          </a:p>
          <a:p>
            <a:pPr marL="633476" indent="-633476" defTabSz="709930">
              <a:spcBef>
                <a:spcPts val="5000"/>
              </a:spcBef>
              <a:defRPr sz="4400"/>
            </a:pPr>
            <a:r>
              <a:t>The right “… to express his/her own views freely in all matters affecting the child” (Article 12).</a:t>
            </a:r>
            <a:endParaRPr i="1"/>
          </a:p>
          <a:p>
            <a:pPr marL="633476" indent="-633476" defTabSz="709930">
              <a:spcBef>
                <a:spcPts val="5000"/>
              </a:spcBef>
              <a:defRPr i="1" sz="4400"/>
            </a:pPr>
            <a:r>
              <a:t>Geneva Declaration of the Rights of the Child (1924 ad 1959), The International Covenant on Civil and Political Rights (articles 23 and 24)</a:t>
            </a:r>
          </a:p>
        </p:txBody>
      </p:sp>
      <p:pic>
        <p:nvPicPr>
          <p:cNvPr id="179" name="Image" descr="Image"/>
          <p:cNvPicPr>
            <a:picLocks noChangeAspect="1"/>
          </p:cNvPicPr>
          <p:nvPr/>
        </p:nvPicPr>
        <p:blipFill>
          <a:blip r:embed="rId2">
            <a:extLst/>
          </a:blip>
          <a:stretch>
            <a:fillRect/>
          </a:stretch>
        </p:blipFill>
        <p:spPr>
          <a:xfrm>
            <a:off x="18733709" y="889000"/>
            <a:ext cx="3810002" cy="22860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Example: cancer —&gt; ethical violation"/>
          <p:cNvSpPr txBox="1"/>
          <p:nvPr>
            <p:ph type="title"/>
          </p:nvPr>
        </p:nvSpPr>
        <p:spPr>
          <a:prstGeom prst="rect">
            <a:avLst/>
          </a:prstGeom>
        </p:spPr>
        <p:txBody>
          <a:bodyPr/>
          <a:lstStyle>
            <a:lvl1pPr>
              <a:defRPr spc="-200"/>
            </a:lvl1pPr>
          </a:lstStyle>
          <a:p>
            <a:pPr/>
            <a:r>
              <a:t>Example: cancer —&gt; ethical violation</a:t>
            </a:r>
          </a:p>
        </p:txBody>
      </p:sp>
      <p:sp>
        <p:nvSpPr>
          <p:cNvPr id="182" name="Paediatric cancer rates are on the rise…"/>
          <p:cNvSpPr txBox="1"/>
          <p:nvPr>
            <p:ph type="body" sz="half" idx="1"/>
          </p:nvPr>
        </p:nvSpPr>
        <p:spPr>
          <a:xfrm>
            <a:off x="673100" y="4191000"/>
            <a:ext cx="12444625" cy="8890000"/>
          </a:xfrm>
          <a:prstGeom prst="rect">
            <a:avLst/>
          </a:prstGeom>
        </p:spPr>
        <p:txBody>
          <a:bodyPr/>
          <a:lstStyle/>
          <a:p>
            <a:pPr marL="515619" indent="-515619" defTabSz="577850">
              <a:spcBef>
                <a:spcPts val="4100"/>
              </a:spcBef>
              <a:defRPr sz="3600"/>
            </a:pPr>
            <a:r>
              <a:t>Paediatric cancer rates are on the rise </a:t>
            </a:r>
          </a:p>
          <a:p>
            <a:pPr marL="515619" indent="-515619" defTabSz="577850">
              <a:spcBef>
                <a:spcPts val="4100"/>
              </a:spcBef>
              <a:defRPr sz="3600"/>
            </a:pPr>
            <a:r>
              <a:t>Increasingly accepted view: cancer is a metabolic disease </a:t>
            </a:r>
          </a:p>
          <a:p>
            <a:pPr marL="515619" indent="-515619" defTabSz="577850">
              <a:spcBef>
                <a:spcPts val="4100"/>
              </a:spcBef>
              <a:defRPr sz="3600"/>
            </a:pPr>
            <a:r>
              <a:t>Risk factors such as obesity increase a child’s chance of developing cancer later in life</a:t>
            </a:r>
          </a:p>
          <a:p>
            <a:pPr marL="515619" indent="-515619" defTabSz="577850">
              <a:spcBef>
                <a:spcPts val="4100"/>
              </a:spcBef>
              <a:defRPr sz="3600"/>
            </a:pPr>
            <a:r>
              <a:t>Connection between “sugar consumption and obesity, high blood lipid levels, visceral adiposity, fatty liver disease, insulin resistance, type 2 diabetes, cardiovascular disease, and metabolic syndrome.” (</a:t>
            </a:r>
            <a:r>
              <a:rPr i="1"/>
              <a:t>Statistics Canada</a:t>
            </a:r>
            <a:r>
              <a:t>)</a:t>
            </a:r>
          </a:p>
          <a:p>
            <a:pPr marL="515619" indent="-515619" defTabSz="577850">
              <a:spcBef>
                <a:spcPts val="4100"/>
              </a:spcBef>
              <a:defRPr i="1" sz="3600"/>
            </a:pPr>
            <a:r>
              <a:t>Convention on the Rights of the Child</a:t>
            </a:r>
            <a:r>
              <a:rPr i="0"/>
              <a:t>: “childhood is entitled to special care.” </a:t>
            </a:r>
          </a:p>
        </p:txBody>
      </p:sp>
      <p:pic>
        <p:nvPicPr>
          <p:cNvPr id="183" name="Image" descr="Image"/>
          <p:cNvPicPr>
            <a:picLocks noChangeAspect="1"/>
          </p:cNvPicPr>
          <p:nvPr/>
        </p:nvPicPr>
        <p:blipFill>
          <a:blip r:embed="rId2">
            <a:extLst/>
          </a:blip>
          <a:stretch>
            <a:fillRect/>
          </a:stretch>
        </p:blipFill>
        <p:spPr>
          <a:xfrm>
            <a:off x="13934064" y="4543912"/>
            <a:ext cx="9906001" cy="6235703"/>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What happened?"/>
          <p:cNvSpPr txBox="1"/>
          <p:nvPr>
            <p:ph type="title"/>
          </p:nvPr>
        </p:nvSpPr>
        <p:spPr>
          <a:prstGeom prst="rect">
            <a:avLst/>
          </a:prstGeom>
        </p:spPr>
        <p:txBody>
          <a:bodyPr/>
          <a:lstStyle>
            <a:lvl1pPr>
              <a:defRPr spc="-200"/>
            </a:lvl1pPr>
          </a:lstStyle>
          <a:p>
            <a:pPr/>
            <a:r>
              <a:t>What happened?</a:t>
            </a:r>
          </a:p>
        </p:txBody>
      </p:sp>
      <p:sp>
        <p:nvSpPr>
          <p:cNvPr id="186" name="Shift in the bioethics literature in terms of how children are treated as research participants…"/>
          <p:cNvSpPr txBox="1"/>
          <p:nvPr>
            <p:ph type="body" sz="half" idx="1"/>
          </p:nvPr>
        </p:nvSpPr>
        <p:spPr>
          <a:xfrm>
            <a:off x="673100" y="4191000"/>
            <a:ext cx="13012868" cy="8890000"/>
          </a:xfrm>
          <a:prstGeom prst="rect">
            <a:avLst/>
          </a:prstGeom>
        </p:spPr>
        <p:txBody>
          <a:bodyPr/>
          <a:lstStyle/>
          <a:p>
            <a:pPr marL="589280" indent="-589280" defTabSz="660400">
              <a:spcBef>
                <a:spcPts val="4700"/>
              </a:spcBef>
              <a:defRPr sz="4100"/>
            </a:pPr>
            <a:r>
              <a:t>Shift in the bioethics literature in terms of how children are treated as research participants</a:t>
            </a:r>
          </a:p>
          <a:p>
            <a:pPr marL="589280" indent="-589280" defTabSz="660400">
              <a:spcBef>
                <a:spcPts val="4700"/>
              </a:spcBef>
              <a:defRPr i="1" sz="4100"/>
            </a:pPr>
            <a:r>
              <a:t>Nuremberg Code</a:t>
            </a:r>
            <a:r>
              <a:rPr i="0"/>
              <a:t>, the </a:t>
            </a:r>
            <a:r>
              <a:t>Declaration of Helsinki</a:t>
            </a:r>
            <a:r>
              <a:rPr i="0"/>
              <a:t> prioritized the safety of children as research participants</a:t>
            </a:r>
          </a:p>
          <a:p>
            <a:pPr marL="589280" indent="-589280" defTabSz="660400">
              <a:spcBef>
                <a:spcPts val="4700"/>
              </a:spcBef>
              <a:defRPr i="1" sz="4100"/>
            </a:pPr>
            <a:r>
              <a:t>The Ethics of Research Involving Minors </a:t>
            </a:r>
            <a:r>
              <a:rPr i="0"/>
              <a:t>(2018): “the exclusion of minors from research …precludes the potential for beneficial medical advances.” </a:t>
            </a:r>
          </a:p>
          <a:p>
            <a:pPr marL="589280" indent="-589280" defTabSz="660400">
              <a:spcBef>
                <a:spcPts val="4700"/>
              </a:spcBef>
              <a:defRPr sz="4100"/>
            </a:pPr>
            <a:r>
              <a:t>Executive summary by Dahlberg described children not as “vulnerable subjects’” but as “active research partners.”</a:t>
            </a:r>
          </a:p>
        </p:txBody>
      </p:sp>
      <p:pic>
        <p:nvPicPr>
          <p:cNvPr id="187" name="Untitled.jpg" descr="Untitled.jpg"/>
          <p:cNvPicPr>
            <a:picLocks noChangeAspect="1"/>
          </p:cNvPicPr>
          <p:nvPr/>
        </p:nvPicPr>
        <p:blipFill>
          <a:blip r:embed="rId2">
            <a:extLst/>
          </a:blip>
          <a:stretch>
            <a:fillRect/>
          </a:stretch>
        </p:blipFill>
        <p:spPr>
          <a:xfrm>
            <a:off x="14157190" y="4821235"/>
            <a:ext cx="15211959" cy="6467672"/>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Regulatory capture”"/>
          <p:cNvSpPr txBox="1"/>
          <p:nvPr>
            <p:ph type="title"/>
          </p:nvPr>
        </p:nvSpPr>
        <p:spPr>
          <a:prstGeom prst="rect">
            <a:avLst/>
          </a:prstGeom>
        </p:spPr>
        <p:txBody>
          <a:bodyPr/>
          <a:lstStyle>
            <a:lvl1pPr>
              <a:defRPr spc="-200"/>
            </a:lvl1pPr>
          </a:lstStyle>
          <a:p>
            <a:pPr/>
            <a:r>
              <a:t>“Regulatory capture”</a:t>
            </a:r>
          </a:p>
        </p:txBody>
      </p:sp>
      <p:sp>
        <p:nvSpPr>
          <p:cNvPr id="190" name="The subversion of regulatory agencies (e.g. FDA, Health Canada) by the firms (e.g. Pfizer, Moderna) they regulate…"/>
          <p:cNvSpPr txBox="1"/>
          <p:nvPr>
            <p:ph type="body" idx="1"/>
          </p:nvPr>
        </p:nvSpPr>
        <p:spPr>
          <a:xfrm>
            <a:off x="673100" y="4191000"/>
            <a:ext cx="16139065" cy="8890000"/>
          </a:xfrm>
          <a:prstGeom prst="rect">
            <a:avLst/>
          </a:prstGeom>
        </p:spPr>
        <p:txBody>
          <a:bodyPr/>
          <a:lstStyle/>
          <a:p>
            <a:pPr marL="655573" indent="-655573" defTabSz="734694">
              <a:spcBef>
                <a:spcPts val="5200"/>
              </a:spcBef>
              <a:defRPr sz="4600"/>
            </a:pPr>
            <a:r>
              <a:t>The subversion of regulatory agencies (e.g. FDA, Health Canada) by the firms (e.g. Pfizer, Moderna) they regulate </a:t>
            </a:r>
          </a:p>
          <a:p>
            <a:pPr marL="655573" indent="-655573" defTabSz="734694">
              <a:spcBef>
                <a:spcPts val="5200"/>
              </a:spcBef>
              <a:defRPr sz="4600"/>
            </a:pPr>
            <a:r>
              <a:t>1992: US Congress passed the </a:t>
            </a:r>
            <a:r>
              <a:rPr i="1"/>
              <a:t>Prescription Drug User Fee Act</a:t>
            </a:r>
            <a:r>
              <a:t>, allowing the FDA to collect funds from companies that “produce certain human drug and biological products”</a:t>
            </a:r>
          </a:p>
          <a:p>
            <a:pPr marL="655573" indent="-655573" defTabSz="734694">
              <a:spcBef>
                <a:spcPts val="5200"/>
              </a:spcBef>
              <a:defRPr sz="4600"/>
            </a:pPr>
            <a:r>
              <a:t>Pharmaceutical companies currently fund the </a:t>
            </a:r>
            <a:r>
              <a:rPr i="1"/>
              <a:t>Medical Research Council of Canada, </a:t>
            </a:r>
            <a:r>
              <a:t>spend on average $2 billion marketing drugs directly to physicians, pharmacists and the public</a:t>
            </a:r>
            <a:r>
              <a:rPr i="1"/>
              <a:t>.</a:t>
            </a:r>
          </a:p>
        </p:txBody>
      </p:sp>
      <p:pic>
        <p:nvPicPr>
          <p:cNvPr id="191" name="Image" descr="Image"/>
          <p:cNvPicPr>
            <a:picLocks noChangeAspect="1"/>
          </p:cNvPicPr>
          <p:nvPr/>
        </p:nvPicPr>
        <p:blipFill>
          <a:blip r:embed="rId2">
            <a:extLst/>
          </a:blip>
          <a:stretch>
            <a:fillRect/>
          </a:stretch>
        </p:blipFill>
        <p:spPr>
          <a:xfrm>
            <a:off x="18161122" y="5629038"/>
            <a:ext cx="5283202" cy="528320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How can we make our children safer?"/>
          <p:cNvSpPr txBox="1"/>
          <p:nvPr>
            <p:ph type="title"/>
          </p:nvPr>
        </p:nvSpPr>
        <p:spPr>
          <a:prstGeom prst="rect">
            <a:avLst/>
          </a:prstGeom>
        </p:spPr>
        <p:txBody>
          <a:bodyPr/>
          <a:lstStyle>
            <a:lvl1pPr>
              <a:defRPr spc="-200"/>
            </a:lvl1pPr>
          </a:lstStyle>
          <a:p>
            <a:pPr/>
            <a:r>
              <a:t>How can we make our children safer?</a:t>
            </a:r>
          </a:p>
        </p:txBody>
      </p:sp>
      <p:sp>
        <p:nvSpPr>
          <p:cNvPr id="194" name="Children’s rights are inviolable —&gt; make choices accordingly…"/>
          <p:cNvSpPr txBox="1"/>
          <p:nvPr>
            <p:ph type="body" sz="half" idx="1"/>
          </p:nvPr>
        </p:nvSpPr>
        <p:spPr>
          <a:xfrm>
            <a:off x="673100" y="4191000"/>
            <a:ext cx="14779715" cy="8890000"/>
          </a:xfrm>
          <a:prstGeom prst="rect">
            <a:avLst/>
          </a:prstGeom>
        </p:spPr>
        <p:txBody>
          <a:bodyPr/>
          <a:lstStyle/>
          <a:p>
            <a:pPr marL="640080" indent="-640080" defTabSz="594359">
              <a:spcBef>
                <a:spcPts val="4200"/>
              </a:spcBef>
              <a:buClrTx/>
              <a:buSzPct val="100000"/>
              <a:buFontTx/>
              <a:buAutoNum type="arabicPeriod" startAt="1"/>
              <a:defRPr sz="3700"/>
            </a:pPr>
            <a:r>
              <a:t>Children’s rights are inviolable —&gt; make choices accordingly</a:t>
            </a:r>
          </a:p>
          <a:p>
            <a:pPr marL="640080" indent="-640080" defTabSz="594359">
              <a:spcBef>
                <a:spcPts val="4200"/>
              </a:spcBef>
              <a:buClrTx/>
              <a:buSzPct val="100000"/>
              <a:buFontTx/>
              <a:buAutoNum type="arabicPeriod" startAt="1"/>
              <a:defRPr sz="3700"/>
            </a:pPr>
            <a:r>
              <a:t>Question everything</a:t>
            </a:r>
          </a:p>
          <a:p>
            <a:pPr marL="640080" indent="-640080" defTabSz="594359">
              <a:spcBef>
                <a:spcPts val="4200"/>
              </a:spcBef>
              <a:buClrTx/>
              <a:buSzPct val="100000"/>
              <a:buFontTx/>
              <a:buAutoNum type="arabicPeriod" startAt="1"/>
              <a:defRPr sz="3700"/>
            </a:pPr>
            <a:r>
              <a:t>Re-allocate time to our children</a:t>
            </a:r>
          </a:p>
          <a:p>
            <a:pPr lvl="1" marL="1060703" indent="-530351" defTabSz="594359">
              <a:spcBef>
                <a:spcPts val="4200"/>
              </a:spcBef>
              <a:defRPr i="1" sz="3700"/>
            </a:pPr>
            <a:r>
              <a:t>Canadian Health Measures Survey:</a:t>
            </a:r>
            <a:r>
              <a:rPr i="0"/>
              <a:t> for every 20 min. increase in a parent’s physical activity, child’s activity increases by 5-10 min.</a:t>
            </a:r>
          </a:p>
          <a:p>
            <a:pPr lvl="1" marL="1060703" indent="-530351" defTabSz="594359">
              <a:spcBef>
                <a:spcPts val="4200"/>
              </a:spcBef>
              <a:defRPr sz="3700"/>
            </a:pPr>
            <a:r>
              <a:t>University of Minnesota analysis of study (</a:t>
            </a:r>
            <a:r>
              <a:rPr u="sng">
                <a:solidFill>
                  <a:srgbClr val="0000FF"/>
                </a:solidFill>
                <a:uFill>
                  <a:solidFill>
                    <a:srgbClr val="0000FF"/>
                  </a:solidFill>
                </a:uFill>
                <a:hlinkClick r:id="rId2" invalidUrl="" action="" tgtFrame="" tooltip="" history="1" highlightClick="0" endSnd="0"/>
              </a:rPr>
              <a:t>https://ww1.prweb.com/prfiles/2014/02/22/11608927/children-with-chores-at-home-University-of-Minnesota.pdf</a:t>
            </a:r>
            <a:r>
              <a:t>), 80-year longitudinal (</a:t>
            </a:r>
            <a:r>
              <a:rPr u="sng">
                <a:solidFill>
                  <a:srgbClr val="0000FF"/>
                </a:solidFill>
                <a:uFill>
                  <a:solidFill>
                    <a:srgbClr val="0000FF"/>
                  </a:solidFill>
                </a:uFill>
                <a:hlinkClick r:id="rId3" invalidUrl="" action="" tgtFrame="" tooltip="" history="1" highlightClick="0" endSnd="0"/>
              </a:rPr>
              <a:t>https://www.adultdevelopmentstudy.org/grantandglueckstudy</a:t>
            </a:r>
            <a:r>
              <a:t>)</a:t>
            </a:r>
          </a:p>
        </p:txBody>
      </p:sp>
      <p:grpSp>
        <p:nvGrpSpPr>
          <p:cNvPr id="197" name="Image Gallery"/>
          <p:cNvGrpSpPr/>
          <p:nvPr/>
        </p:nvGrpSpPr>
        <p:grpSpPr>
          <a:xfrm>
            <a:off x="15906748" y="4671625"/>
            <a:ext cx="9207047" cy="7700149"/>
            <a:chOff x="0" y="0"/>
            <a:chExt cx="9207045" cy="7700147"/>
          </a:xfrm>
        </p:grpSpPr>
        <p:pic>
          <p:nvPicPr>
            <p:cNvPr id="195" name="harvard.jpg" descr="harvard.jpg"/>
            <p:cNvPicPr>
              <a:picLocks noChangeAspect="1"/>
            </p:cNvPicPr>
            <p:nvPr/>
          </p:nvPicPr>
          <p:blipFill>
            <a:blip r:embed="rId4">
              <a:extLst/>
            </a:blip>
            <a:srcRect l="1562" t="0" r="1562" b="0"/>
            <a:stretch>
              <a:fillRect/>
            </a:stretch>
          </p:blipFill>
          <p:spPr>
            <a:xfrm>
              <a:off x="0" y="0"/>
              <a:ext cx="9207046" cy="6963549"/>
            </a:xfrm>
            <a:prstGeom prst="rect">
              <a:avLst/>
            </a:prstGeom>
            <a:ln w="12700" cap="flat">
              <a:noFill/>
              <a:miter lim="400000"/>
            </a:ln>
            <a:effectLst/>
          </p:spPr>
        </p:pic>
        <p:sp>
          <p:nvSpPr>
            <p:cNvPr id="196" name="Caption"/>
            <p:cNvSpPr txBox="1"/>
            <p:nvPr/>
          </p:nvSpPr>
          <p:spPr>
            <a:xfrm>
              <a:off x="0" y="7039747"/>
              <a:ext cx="9207046"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sz="3000">
                  <a:latin typeface="Palatino"/>
                  <a:ea typeface="Palatino"/>
                  <a:cs typeface="Palatino"/>
                  <a:sym typeface="Palatino"/>
                </a:defRPr>
              </a:lvl1pPr>
            </a:lstStyle>
            <a:p>
              <a:pPr/>
              <a:r>
                <a:t>Caption</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Historical cases of child sacrifice"/>
          <p:cNvSpPr txBox="1"/>
          <p:nvPr>
            <p:ph type="title"/>
          </p:nvPr>
        </p:nvSpPr>
        <p:spPr>
          <a:xfrm>
            <a:off x="673098" y="622300"/>
            <a:ext cx="11736686" cy="2870200"/>
          </a:xfrm>
          <a:prstGeom prst="rect">
            <a:avLst/>
          </a:prstGeom>
        </p:spPr>
        <p:txBody>
          <a:bodyPr/>
          <a:lstStyle>
            <a:lvl1pPr defTabSz="800734">
              <a:defRPr spc="-200" sz="8700"/>
            </a:lvl1pPr>
          </a:lstStyle>
          <a:p>
            <a:pPr/>
            <a:r>
              <a:t>Historical cases of child sacrifice</a:t>
            </a:r>
          </a:p>
        </p:txBody>
      </p:sp>
      <p:sp>
        <p:nvSpPr>
          <p:cNvPr id="200" name="Carthaginian tophets (800 BC - 146 BC)…"/>
          <p:cNvSpPr txBox="1"/>
          <p:nvPr>
            <p:ph type="body" sz="half" idx="1"/>
          </p:nvPr>
        </p:nvSpPr>
        <p:spPr>
          <a:xfrm>
            <a:off x="673100" y="4191000"/>
            <a:ext cx="12254639" cy="8890000"/>
          </a:xfrm>
          <a:prstGeom prst="rect">
            <a:avLst/>
          </a:prstGeom>
        </p:spPr>
        <p:txBody>
          <a:bodyPr/>
          <a:lstStyle/>
          <a:p>
            <a:pPr marL="567250" indent="-567250" defTabSz="652144">
              <a:spcBef>
                <a:spcPts val="4100"/>
              </a:spcBef>
              <a:buClrTx/>
              <a:buSzPct val="100000"/>
              <a:buFontTx/>
              <a:buAutoNum type="arabicPeriod" startAt="1"/>
              <a:defRPr sz="3300"/>
            </a:pPr>
            <a:r>
              <a:t>Carthaginian tophets (800 BC - 146 BC)</a:t>
            </a:r>
          </a:p>
          <a:p>
            <a:pPr lvl="1" marL="1051920" indent="-470007" defTabSz="652144">
              <a:spcBef>
                <a:spcPts val="4100"/>
              </a:spcBef>
              <a:defRPr sz="3300" u="sng"/>
            </a:pPr>
            <a:r>
              <a:rPr>
                <a:solidFill>
                  <a:srgbClr val="0000FF"/>
                </a:solidFill>
                <a:uFill>
                  <a:solidFill>
                    <a:srgbClr val="0000FF"/>
                  </a:solidFill>
                </a:uFill>
                <a:hlinkClick r:id="rId2" invalidUrl="" action="" tgtFrame="" tooltip="" history="1" highlightClick="0" endSnd="0"/>
              </a:rPr>
              <a:t>https://www.ox.ac.uk/news/2014-01-23-ancient-carthaginians-really-did-sacrifice-their-children#:~:text=Children%2520%E2%80%93%2520both%2520male%2520and%2520female,in%2520Sicily%252C%2520Sardinia%2520and%2520Malta</a:t>
            </a:r>
          </a:p>
          <a:p>
            <a:pPr marL="567250" indent="-567250" defTabSz="652144">
              <a:spcBef>
                <a:spcPts val="4100"/>
              </a:spcBef>
              <a:buClrTx/>
              <a:buSzPct val="100000"/>
              <a:buFontTx/>
              <a:buAutoNum type="arabicPeriod" startAt="1"/>
              <a:defRPr sz="3300"/>
            </a:pPr>
            <a:r>
              <a:t>Las Llamas burial site (16th c) contains remains of 140 ritualistically sacrificed 5-14 year-olds</a:t>
            </a:r>
          </a:p>
          <a:p>
            <a:pPr lvl="1" marL="902969" indent="-451484" defTabSz="652144">
              <a:spcBef>
                <a:spcPts val="4100"/>
              </a:spcBef>
              <a:defRPr sz="3300"/>
            </a:pPr>
            <a:r>
              <a:t>“They were possibly offering the gods the most important thing they had as a society, and the most important thing is children because they represent the future,” Gabriel Prieto, archaeology professor, Peru’s National University of Trujillo</a:t>
            </a:r>
          </a:p>
        </p:txBody>
      </p:sp>
      <p:grpSp>
        <p:nvGrpSpPr>
          <p:cNvPr id="203" name="Image Gallery"/>
          <p:cNvGrpSpPr/>
          <p:nvPr/>
        </p:nvGrpSpPr>
        <p:grpSpPr>
          <a:xfrm>
            <a:off x="15029313" y="6950968"/>
            <a:ext cx="10909303" cy="7510449"/>
            <a:chOff x="0" y="0"/>
            <a:chExt cx="10909302" cy="7510447"/>
          </a:xfrm>
        </p:grpSpPr>
        <p:pic>
          <p:nvPicPr>
            <p:cNvPr id="201" name="Untitled.jpg" descr="Untitled.jpg"/>
            <p:cNvPicPr>
              <a:picLocks noChangeAspect="1"/>
            </p:cNvPicPr>
            <p:nvPr/>
          </p:nvPicPr>
          <p:blipFill>
            <a:blip r:embed="rId3">
              <a:extLst/>
            </a:blip>
            <a:srcRect l="0" t="5269" r="0" b="5269"/>
            <a:stretch>
              <a:fillRect/>
            </a:stretch>
          </p:blipFill>
          <p:spPr>
            <a:xfrm>
              <a:off x="-1" y="0"/>
              <a:ext cx="10909304" cy="6773849"/>
            </a:xfrm>
            <a:prstGeom prst="rect">
              <a:avLst/>
            </a:prstGeom>
            <a:ln w="12700" cap="flat">
              <a:noFill/>
              <a:miter lim="400000"/>
            </a:ln>
            <a:effectLst/>
          </p:spPr>
        </p:pic>
        <p:sp>
          <p:nvSpPr>
            <p:cNvPr id="202" name="Caption"/>
            <p:cNvSpPr txBox="1"/>
            <p:nvPr/>
          </p:nvSpPr>
          <p:spPr>
            <a:xfrm>
              <a:off x="-1" y="6850047"/>
              <a:ext cx="10909303"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sz="3000">
                  <a:latin typeface="Palatino"/>
                  <a:ea typeface="Palatino"/>
                  <a:cs typeface="Palatino"/>
                  <a:sym typeface="Palatino"/>
                </a:defRPr>
              </a:lvl1pPr>
            </a:lstStyle>
            <a:p>
              <a:pPr/>
              <a:r>
                <a:t>Caption</a:t>
              </a:r>
            </a:p>
          </p:txBody>
        </p:sp>
      </p:grpSp>
      <p:pic>
        <p:nvPicPr>
          <p:cNvPr id="204" name="Image" descr="Image"/>
          <p:cNvPicPr>
            <a:picLocks noChangeAspect="1"/>
          </p:cNvPicPr>
          <p:nvPr/>
        </p:nvPicPr>
        <p:blipFill>
          <a:blip r:embed="rId4">
            <a:extLst/>
          </a:blip>
          <a:stretch>
            <a:fillRect/>
          </a:stretch>
        </p:blipFill>
        <p:spPr>
          <a:xfrm>
            <a:off x="14034884" y="-89708"/>
            <a:ext cx="5660568" cy="7545415"/>
          </a:xfrm>
          <a:prstGeom prst="rect">
            <a:avLst/>
          </a:prstGeom>
          <a:ln w="12700">
            <a:miter lim="400000"/>
          </a:ln>
        </p:spPr>
      </p:pic>
      <p:sp>
        <p:nvSpPr>
          <p:cNvPr id="205" name="Child’s remains,…"/>
          <p:cNvSpPr txBox="1"/>
          <p:nvPr/>
        </p:nvSpPr>
        <p:spPr>
          <a:xfrm>
            <a:off x="19989292" y="1989598"/>
            <a:ext cx="2961011"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000">
                <a:latin typeface="Palatino"/>
                <a:ea typeface="Palatino"/>
                <a:cs typeface="Palatino"/>
                <a:sym typeface="Palatino"/>
              </a:defRPr>
            </a:pPr>
            <a:r>
              <a:t>Child’s remains, </a:t>
            </a:r>
          </a:p>
          <a:p>
            <a:pPr algn="l">
              <a:defRPr sz="3000">
                <a:latin typeface="Palatino"/>
                <a:ea typeface="Palatino"/>
                <a:cs typeface="Palatino"/>
                <a:sym typeface="Palatino"/>
              </a:defRPr>
            </a:pPr>
            <a:r>
              <a:t>Las Llamas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Background:"/>
          <p:cNvSpPr txBox="1"/>
          <p:nvPr>
            <p:ph type="title"/>
          </p:nvPr>
        </p:nvSpPr>
        <p:spPr>
          <a:prstGeom prst="rect">
            <a:avLst/>
          </a:prstGeom>
        </p:spPr>
        <p:txBody>
          <a:bodyPr/>
          <a:lstStyle>
            <a:lvl1pPr>
              <a:defRPr spc="-200"/>
            </a:lvl1pPr>
          </a:lstStyle>
          <a:p>
            <a:pPr/>
            <a:r>
              <a:t>Background:</a:t>
            </a:r>
          </a:p>
        </p:txBody>
      </p:sp>
      <p:sp>
        <p:nvSpPr>
          <p:cNvPr id="143" name="Taught over 30 different ethics classes to humanities, medicine, nursing, business, and engineering students at universities in Canada and the US for 20 years…"/>
          <p:cNvSpPr txBox="1"/>
          <p:nvPr>
            <p:ph type="body" sz="half" idx="1"/>
          </p:nvPr>
        </p:nvSpPr>
        <p:spPr>
          <a:prstGeom prst="rect">
            <a:avLst/>
          </a:prstGeom>
        </p:spPr>
        <p:txBody>
          <a:bodyPr/>
          <a:lstStyle/>
          <a:p>
            <a:pPr marL="736600" indent="-736600">
              <a:spcBef>
                <a:spcPts val="5900"/>
              </a:spcBef>
              <a:defRPr sz="5200"/>
            </a:pPr>
            <a:r>
              <a:t>Taught over 30 different ethics classes to humanities, medicine, nursing, business, and engineering students at universities in Canada and the US for 20 years</a:t>
            </a:r>
          </a:p>
          <a:p>
            <a:pPr marL="736600" indent="-736600">
              <a:spcBef>
                <a:spcPts val="5900"/>
              </a:spcBef>
              <a:defRPr i="1" sz="5200"/>
            </a:pPr>
            <a:r>
              <a:t>Four Principles of Bioethics </a:t>
            </a:r>
            <a:r>
              <a:rPr i="0"/>
              <a:t>(1979)</a:t>
            </a:r>
            <a:r>
              <a:t> </a:t>
            </a:r>
            <a:r>
              <a:rPr i="0"/>
              <a:t>(autonomy, nonmaleficence, beneficence, justice)</a:t>
            </a:r>
          </a:p>
        </p:txBody>
      </p:sp>
      <p:pic>
        <p:nvPicPr>
          <p:cNvPr id="144" name="Image" descr="Image"/>
          <p:cNvPicPr>
            <a:picLocks noChangeAspect="1"/>
          </p:cNvPicPr>
          <p:nvPr/>
        </p:nvPicPr>
        <p:blipFill>
          <a:blip r:embed="rId2">
            <a:extLst/>
          </a:blip>
          <a:stretch>
            <a:fillRect/>
          </a:stretch>
        </p:blipFill>
        <p:spPr>
          <a:xfrm>
            <a:off x="11935000" y="-288065"/>
            <a:ext cx="10058839" cy="6940871"/>
          </a:xfrm>
          <a:prstGeom prst="rect">
            <a:avLst/>
          </a:prstGeom>
          <a:ln w="12700">
            <a:miter lim="400000"/>
          </a:ln>
        </p:spPr>
      </p:pic>
      <p:pic>
        <p:nvPicPr>
          <p:cNvPr id="145" name="Image" descr="Image"/>
          <p:cNvPicPr>
            <a:picLocks noChangeAspect="1"/>
          </p:cNvPicPr>
          <p:nvPr/>
        </p:nvPicPr>
        <p:blipFill>
          <a:blip r:embed="rId3">
            <a:extLst/>
          </a:blip>
          <a:stretch>
            <a:fillRect/>
          </a:stretch>
        </p:blipFill>
        <p:spPr>
          <a:xfrm>
            <a:off x="15922508" y="8072860"/>
            <a:ext cx="3526525" cy="531927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What does it mean to say children are (are not) safe?"/>
          <p:cNvSpPr txBox="1"/>
          <p:nvPr>
            <p:ph type="title"/>
          </p:nvPr>
        </p:nvSpPr>
        <p:spPr>
          <a:prstGeom prst="rect">
            <a:avLst/>
          </a:prstGeom>
        </p:spPr>
        <p:txBody>
          <a:bodyPr/>
          <a:lstStyle>
            <a:lvl1pPr defTabSz="800734">
              <a:defRPr spc="-200" sz="8700"/>
            </a:lvl1pPr>
          </a:lstStyle>
          <a:p>
            <a:pPr/>
            <a:r>
              <a:t>What does it mean to say children are (are not) safe?</a:t>
            </a:r>
          </a:p>
        </p:txBody>
      </p:sp>
      <p:sp>
        <p:nvSpPr>
          <p:cNvPr id="148" name="2 key components:…"/>
          <p:cNvSpPr txBox="1"/>
          <p:nvPr>
            <p:ph type="body" idx="1"/>
          </p:nvPr>
        </p:nvSpPr>
        <p:spPr>
          <a:prstGeom prst="rect">
            <a:avLst/>
          </a:prstGeom>
        </p:spPr>
        <p:txBody>
          <a:bodyPr/>
          <a:lstStyle/>
          <a:p>
            <a:pPr marL="655573" indent="-655573" defTabSz="734694">
              <a:spcBef>
                <a:spcPts val="5200"/>
              </a:spcBef>
              <a:defRPr sz="4600"/>
            </a:pPr>
            <a:r>
              <a:t>2 key components:</a:t>
            </a:r>
          </a:p>
          <a:p>
            <a:pPr lvl="1" marL="1582419" indent="-791209" defTabSz="734694">
              <a:spcBef>
                <a:spcPts val="5200"/>
              </a:spcBef>
              <a:buClrTx/>
              <a:buSzPct val="100000"/>
              <a:buFontTx/>
              <a:buAutoNum type="arabicPeriod" startAt="1"/>
              <a:defRPr sz="4600"/>
            </a:pPr>
            <a:r>
              <a:t>Safety is a function of </a:t>
            </a:r>
            <a:r>
              <a:rPr b="1" i="1"/>
              <a:t>immunity</a:t>
            </a:r>
            <a:r>
              <a:t> from danger or risk </a:t>
            </a:r>
          </a:p>
          <a:p>
            <a:pPr lvl="1" marL="1582419" indent="-791209" defTabSz="734694">
              <a:spcBef>
                <a:spcPts val="5200"/>
              </a:spcBef>
              <a:buClrTx/>
              <a:buSzPct val="100000"/>
              <a:buFontTx/>
              <a:buAutoNum type="arabicPeriod" startAt="1"/>
              <a:defRPr sz="4600"/>
            </a:pPr>
            <a:r>
              <a:t>Children are uniquely</a:t>
            </a:r>
            <a:r>
              <a:rPr i="1"/>
              <a:t> </a:t>
            </a:r>
            <a:r>
              <a:rPr b="1" i="1"/>
              <a:t>vulnerable</a:t>
            </a:r>
            <a:r>
              <a:t> because of inherent and developing incapacities </a:t>
            </a:r>
          </a:p>
          <a:p>
            <a:pPr lvl="1" marL="0" indent="0" defTabSz="734694">
              <a:spcBef>
                <a:spcPts val="5200"/>
              </a:spcBef>
              <a:buSzTx/>
              <a:buNone/>
              <a:defRPr sz="4600"/>
            </a:pPr>
            <a:r>
              <a:t>“Children are a vulnerable population because they lack the autonomy and decision making capacity to ethically and legally consent to participate in research and to understand and assume risks of research, and because of inequalities of power between adults and children.” (</a:t>
            </a:r>
            <a:r>
              <a:rPr i="1"/>
              <a:t>Presidential Commission for the Study of Bioethical Issues</a:t>
            </a:r>
            <a:r>
              <a:t>, 2016)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Physical risks:"/>
          <p:cNvSpPr txBox="1"/>
          <p:nvPr>
            <p:ph type="title"/>
          </p:nvPr>
        </p:nvSpPr>
        <p:spPr>
          <a:prstGeom prst="rect">
            <a:avLst/>
          </a:prstGeom>
        </p:spPr>
        <p:txBody>
          <a:bodyPr/>
          <a:lstStyle>
            <a:lvl1pPr>
              <a:defRPr spc="-200"/>
            </a:lvl1pPr>
          </a:lstStyle>
          <a:p>
            <a:pPr/>
            <a:r>
              <a:t>Physical risks:</a:t>
            </a:r>
          </a:p>
        </p:txBody>
      </p:sp>
      <p:sp>
        <p:nvSpPr>
          <p:cNvPr id="151" name="The rate of obesity has nearly tripled over the last 30 years —&gt; Increased risk of high blood pressure, heart disease, stroke, Type-2 diabetes, cancer, musculoskeletal disorders…"/>
          <p:cNvSpPr txBox="1"/>
          <p:nvPr>
            <p:ph type="body" idx="1"/>
          </p:nvPr>
        </p:nvSpPr>
        <p:spPr>
          <a:xfrm>
            <a:off x="673099" y="4191000"/>
            <a:ext cx="22174680" cy="8890000"/>
          </a:xfrm>
          <a:prstGeom prst="rect">
            <a:avLst/>
          </a:prstGeom>
        </p:spPr>
        <p:txBody>
          <a:bodyPr/>
          <a:lstStyle/>
          <a:p>
            <a:pPr/>
            <a:r>
              <a:t>The rate of obesity has nearly tripled over the last 30 years —&gt; Increased risk of high blood pressure, heart disease, stroke, Type-2 diabetes, cancer, musculoskeletal disorders</a:t>
            </a:r>
          </a:p>
          <a:p>
            <a:pPr/>
            <a:r>
              <a:t>“all-cause mortality” in children has risen consistently over the last 5 years, 8.2 to 10.4 children/100, 000 ages 5-9 (</a:t>
            </a:r>
            <a:r>
              <a:rPr i="1"/>
              <a:t>Statistics Canada</a:t>
            </a:r>
            <a:r>
              <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Physical risks (vaccine-related harms):"/>
          <p:cNvSpPr txBox="1"/>
          <p:nvPr>
            <p:ph type="title"/>
          </p:nvPr>
        </p:nvSpPr>
        <p:spPr>
          <a:prstGeom prst="rect">
            <a:avLst/>
          </a:prstGeom>
        </p:spPr>
        <p:txBody>
          <a:bodyPr/>
          <a:lstStyle>
            <a:lvl1pPr>
              <a:defRPr spc="-200"/>
            </a:lvl1pPr>
          </a:lstStyle>
          <a:p>
            <a:pPr/>
            <a:r>
              <a:t>Physical risks (vaccine-related harms):</a:t>
            </a:r>
          </a:p>
        </p:txBody>
      </p:sp>
      <p:sp>
        <p:nvSpPr>
          <p:cNvPr id="154" name="Aim: monitor Pfizer-BioNTech booster safety in persons 12-17 years old…"/>
          <p:cNvSpPr txBox="1"/>
          <p:nvPr>
            <p:ph type="body" idx="1"/>
          </p:nvPr>
        </p:nvSpPr>
        <p:spPr>
          <a:xfrm>
            <a:off x="673100" y="4191000"/>
            <a:ext cx="16034603" cy="8890000"/>
          </a:xfrm>
          <a:prstGeom prst="rect">
            <a:avLst/>
          </a:prstGeom>
        </p:spPr>
        <p:txBody>
          <a:bodyPr/>
          <a:lstStyle/>
          <a:p>
            <a:pPr marL="522986" indent="-522986" defTabSz="586104">
              <a:spcBef>
                <a:spcPts val="4100"/>
              </a:spcBef>
              <a:defRPr sz="3600"/>
            </a:pPr>
            <a:r>
              <a:t>Aim: monitor Pfizer-BioNTech booster safety in persons 12-17 years old</a:t>
            </a:r>
          </a:p>
          <a:p>
            <a:pPr marL="522986" indent="-522986" defTabSz="586104">
              <a:spcBef>
                <a:spcPts val="4100"/>
              </a:spcBef>
              <a:defRPr sz="3600"/>
            </a:pPr>
            <a:r>
              <a:t>Results: 75% suffered from adverse events (including fatigue, headache, muscle pain and elevated troponin-T levels)</a:t>
            </a:r>
          </a:p>
          <a:p>
            <a:pPr marL="522986" indent="-522986" defTabSz="586104">
              <a:spcBef>
                <a:spcPts val="4100"/>
              </a:spcBef>
              <a:defRPr sz="3600"/>
            </a:pPr>
            <a:r>
              <a:t>20% so severe that the young person was unable to go to work or school</a:t>
            </a:r>
          </a:p>
          <a:p>
            <a:pPr marL="522986" indent="-522986" defTabSz="586104">
              <a:spcBef>
                <a:spcPts val="4100"/>
              </a:spcBef>
              <a:defRPr sz="3600"/>
            </a:pPr>
            <a:r>
              <a:t>As of 2022, 81% of children 5-17 years of age had received at least one dose of a Covid-19 vaccine</a:t>
            </a:r>
          </a:p>
          <a:p>
            <a:pPr marL="522986" indent="-522986" defTabSz="586104">
              <a:spcBef>
                <a:spcPts val="4100"/>
              </a:spcBef>
              <a:defRPr sz="3600"/>
            </a:pPr>
            <a:r>
              <a:t>“No new adverse events have been identified to date with the use of the XBB.1.5 COVID-19 vaccines.” (</a:t>
            </a:r>
            <a:r>
              <a:rPr u="sng">
                <a:solidFill>
                  <a:srgbClr val="0000FF"/>
                </a:solidFill>
                <a:uFill>
                  <a:solidFill>
                    <a:srgbClr val="0000FF"/>
                  </a:solidFill>
                </a:uFill>
                <a:hlinkClick r:id="rId2" invalidUrl="" action="" tgtFrame="" tooltip="" history="1" highlightClick="0" endSnd="0"/>
              </a:rPr>
              <a:t>https://www.canada.ca/en/public-health/services/publications/vaccines-immunization/national-advisory-committee-immunization-guidance-covid-19-vaccines-fall-2024.html#a7</a:t>
            </a:r>
            <a:r>
              <a:t>)</a:t>
            </a:r>
          </a:p>
        </p:txBody>
      </p:sp>
      <p:pic>
        <p:nvPicPr>
          <p:cNvPr id="155" name="Image" descr="Image"/>
          <p:cNvPicPr>
            <a:picLocks noChangeAspect="1"/>
          </p:cNvPicPr>
          <p:nvPr/>
        </p:nvPicPr>
        <p:blipFill>
          <a:blip r:embed="rId3">
            <a:extLst/>
          </a:blip>
          <a:stretch>
            <a:fillRect/>
          </a:stretch>
        </p:blipFill>
        <p:spPr>
          <a:xfrm>
            <a:off x="17769958" y="4151021"/>
            <a:ext cx="6019802" cy="1689102"/>
          </a:xfrm>
          <a:prstGeom prst="rect">
            <a:avLst/>
          </a:prstGeom>
          <a:ln w="12700">
            <a:miter lim="400000"/>
          </a:ln>
        </p:spPr>
      </p:pic>
      <p:pic>
        <p:nvPicPr>
          <p:cNvPr id="156" name="Image" descr="Image"/>
          <p:cNvPicPr>
            <a:picLocks noChangeAspect="1"/>
          </p:cNvPicPr>
          <p:nvPr/>
        </p:nvPicPr>
        <p:blipFill>
          <a:blip r:embed="rId4">
            <a:extLst/>
          </a:blip>
          <a:stretch>
            <a:fillRect/>
          </a:stretch>
        </p:blipFill>
        <p:spPr>
          <a:xfrm>
            <a:off x="18828556" y="6301795"/>
            <a:ext cx="3902605" cy="3902606"/>
          </a:xfrm>
          <a:prstGeom prst="rect">
            <a:avLst/>
          </a:prstGeom>
          <a:ln w="12700">
            <a:miter lim="400000"/>
          </a:ln>
        </p:spPr>
      </p:pic>
      <p:pic>
        <p:nvPicPr>
          <p:cNvPr id="157" name="Image" descr="Image"/>
          <p:cNvPicPr>
            <a:picLocks noChangeAspect="1"/>
          </p:cNvPicPr>
          <p:nvPr/>
        </p:nvPicPr>
        <p:blipFill>
          <a:blip r:embed="rId5">
            <a:extLst/>
          </a:blip>
          <a:stretch>
            <a:fillRect/>
          </a:stretch>
        </p:blipFill>
        <p:spPr>
          <a:xfrm>
            <a:off x="18265258" y="11026365"/>
            <a:ext cx="5029202" cy="228600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Lifestyle risks:"/>
          <p:cNvSpPr txBox="1"/>
          <p:nvPr>
            <p:ph type="title"/>
          </p:nvPr>
        </p:nvSpPr>
        <p:spPr>
          <a:prstGeom prst="rect">
            <a:avLst/>
          </a:prstGeom>
        </p:spPr>
        <p:txBody>
          <a:bodyPr/>
          <a:lstStyle>
            <a:lvl1pPr>
              <a:defRPr spc="-200"/>
            </a:lvl1pPr>
          </a:lstStyle>
          <a:p>
            <a:pPr/>
            <a:r>
              <a:t>Lifestyle risks:</a:t>
            </a:r>
          </a:p>
        </p:txBody>
      </p:sp>
      <p:sp>
        <p:nvSpPr>
          <p:cNvPr id="160" name="17% of Canadian children live in poverty…"/>
          <p:cNvSpPr txBox="1"/>
          <p:nvPr>
            <p:ph type="body" idx="1"/>
          </p:nvPr>
        </p:nvSpPr>
        <p:spPr>
          <a:prstGeom prst="rect">
            <a:avLst/>
          </a:prstGeom>
        </p:spPr>
        <p:txBody>
          <a:bodyPr/>
          <a:lstStyle/>
          <a:p>
            <a:pPr marL="508254" indent="-508254" defTabSz="569594">
              <a:spcBef>
                <a:spcPts val="4000"/>
              </a:spcBef>
              <a:defRPr sz="3500"/>
            </a:pPr>
            <a:r>
              <a:t>17% of Canadian children live in poverty </a:t>
            </a:r>
          </a:p>
          <a:p>
            <a:pPr marL="508254" indent="-508254" defTabSz="569594">
              <a:spcBef>
                <a:spcPts val="4000"/>
              </a:spcBef>
              <a:defRPr sz="3500"/>
            </a:pPr>
            <a:r>
              <a:t>1/3 get the recommended 60 min/day of physical activity. </a:t>
            </a:r>
          </a:p>
          <a:p>
            <a:pPr marL="508254" indent="-508254" defTabSz="569594">
              <a:spcBef>
                <a:spcPts val="4000"/>
              </a:spcBef>
              <a:defRPr sz="3500"/>
            </a:pPr>
            <a:r>
              <a:t>Presence of a child in the household —&gt; increased consumption of alcohol, junk food, and time on the internet (</a:t>
            </a:r>
            <a:r>
              <a:rPr u="sng">
                <a:solidFill>
                  <a:srgbClr val="0000FF"/>
                </a:solidFill>
                <a:uFill>
                  <a:solidFill>
                    <a:srgbClr val="0000FF"/>
                  </a:solidFill>
                </a:uFill>
                <a:hlinkClick r:id="rId2" invalidUrl="" action="" tgtFrame="" tooltip="" history="1" highlightClick="0" endSnd="0"/>
              </a:rPr>
              <a:t>https://www150.statcan.gc.ca/n1/daily-quotidien/220420/dq220420e-eng.htm</a:t>
            </a:r>
            <a:r>
              <a:t>) </a:t>
            </a:r>
          </a:p>
          <a:p>
            <a:pPr marL="508254" indent="-508254" defTabSz="569594">
              <a:spcBef>
                <a:spcPts val="4000"/>
              </a:spcBef>
              <a:defRPr sz="3500"/>
            </a:pPr>
            <a:r>
              <a:t>“Kids 9-13 years old: ultra-processed foods – the bulk of products marketed to children – make up nearly 60% of their diets. Diets high in ultra-processed foods including sugary drinks are linked to an increased risk of cardiovascular disease, stroke, diabetes, cancers, tooth decay and mortality later in life. In 2019 alone, dietary risk factors contributed to 36,000 deaths in Canada.” (</a:t>
            </a:r>
            <a:r>
              <a:rPr u="sng">
                <a:solidFill>
                  <a:srgbClr val="0000FF"/>
                </a:solidFill>
                <a:uFill>
                  <a:solidFill>
                    <a:srgbClr val="0000FF"/>
                  </a:solidFill>
                </a:uFill>
                <a:hlinkClick r:id="rId3" invalidUrl="" action="" tgtFrame="" tooltip="" history="1" highlightClick="0" endSnd="0"/>
              </a:rPr>
              <a:t>https://www.heartandstroke.ca/what-we-do/media-centre/news-releases/prime-ministers-promise-to-stop-junk-food-marketers-from-targeting-kids-falters</a:t>
            </a:r>
            <a:r>
              <a:t>)</a:t>
            </a:r>
          </a:p>
          <a:p>
            <a:pPr marL="508254" indent="-508254" defTabSz="569594">
              <a:spcBef>
                <a:spcPts val="4000"/>
              </a:spcBef>
              <a:defRPr sz="3500"/>
            </a:pPr>
            <a:r>
              <a:t>Fluoride-treated water: fluoridation at 0.7 mg/L “poses an unreasonable risk of reduced IQ in children.” (</a:t>
            </a:r>
            <a:r>
              <a:rPr u="sng">
                <a:solidFill>
                  <a:srgbClr val="0000FF"/>
                </a:solidFill>
                <a:uFill>
                  <a:solidFill>
                    <a:srgbClr val="0000FF"/>
                  </a:solidFill>
                </a:uFill>
                <a:hlinkClick r:id="rId4" invalidUrl="" action="" tgtFrame="" tooltip="" history="1" highlightClick="0" endSnd="0"/>
              </a:rPr>
              <a:t>https://www.foodandwaterwatch.org/wp-content/uploads/2024/09/2024.09.24-Opinion.pdf</a:t>
            </a:r>
            <a:r>
              <a:t>)</a:t>
            </a:r>
          </a:p>
        </p:txBody>
      </p:sp>
      <p:pic>
        <p:nvPicPr>
          <p:cNvPr id="161" name="Image" descr="Image"/>
          <p:cNvPicPr>
            <a:picLocks noChangeAspect="1"/>
          </p:cNvPicPr>
          <p:nvPr/>
        </p:nvPicPr>
        <p:blipFill>
          <a:blip r:embed="rId5">
            <a:extLst/>
          </a:blip>
          <a:stretch>
            <a:fillRect/>
          </a:stretch>
        </p:blipFill>
        <p:spPr>
          <a:xfrm>
            <a:off x="14233500" y="1201313"/>
            <a:ext cx="7874194" cy="411426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Mental health risks:"/>
          <p:cNvSpPr txBox="1"/>
          <p:nvPr>
            <p:ph type="title"/>
          </p:nvPr>
        </p:nvSpPr>
        <p:spPr>
          <a:prstGeom prst="rect">
            <a:avLst/>
          </a:prstGeom>
        </p:spPr>
        <p:txBody>
          <a:bodyPr/>
          <a:lstStyle>
            <a:lvl1pPr>
              <a:defRPr spc="-200"/>
            </a:lvl1pPr>
          </a:lstStyle>
          <a:p>
            <a:pPr/>
            <a:r>
              <a:t>Mental health risks:</a:t>
            </a:r>
          </a:p>
        </p:txBody>
      </p:sp>
      <p:sp>
        <p:nvSpPr>
          <p:cNvPr id="164" name="Currently, 1/50 children and teens are diagnosed with autism…"/>
          <p:cNvSpPr txBox="1"/>
          <p:nvPr>
            <p:ph type="body" idx="1"/>
          </p:nvPr>
        </p:nvSpPr>
        <p:spPr>
          <a:prstGeom prst="rect">
            <a:avLst/>
          </a:prstGeom>
        </p:spPr>
        <p:txBody>
          <a:bodyPr/>
          <a:lstStyle/>
          <a:p>
            <a:pPr/>
            <a:r>
              <a:t>Currently, 1/50 children and teens are diagnosed with autism</a:t>
            </a:r>
          </a:p>
          <a:p>
            <a:pPr/>
            <a:r>
              <a:t>Depression has doubled compared to pre-pandemic rates </a:t>
            </a:r>
          </a:p>
          <a:p>
            <a:pPr/>
            <a:r>
              <a:t>Youth aged 15-24: fastest growing opioid poisoning hospitalization rates: youth aged 1-14: suicide is the third leading cause of death </a:t>
            </a:r>
          </a:p>
          <a:p>
            <a:pPr/>
            <a:r>
              <a:t>1 in 4 young people say they always/often feel lonely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Ideological risks (“Critical race theory”):"/>
          <p:cNvSpPr txBox="1"/>
          <p:nvPr>
            <p:ph type="title"/>
          </p:nvPr>
        </p:nvSpPr>
        <p:spPr>
          <a:prstGeom prst="rect">
            <a:avLst/>
          </a:prstGeom>
        </p:spPr>
        <p:txBody>
          <a:bodyPr/>
          <a:lstStyle>
            <a:lvl1pPr>
              <a:defRPr spc="-200"/>
            </a:lvl1pPr>
          </a:lstStyle>
          <a:p>
            <a:pPr/>
            <a:r>
              <a:t>Ideological risks (“Critical race theory”):</a:t>
            </a:r>
          </a:p>
        </p:txBody>
      </p:sp>
      <p:sp>
        <p:nvSpPr>
          <p:cNvPr id="167" name="July 2022: the Elementary Teachers Federation of Ontario (ETFO) distributed pre-made lesson plans on “white privilege” (part of critical race theory)"/>
          <p:cNvSpPr txBox="1"/>
          <p:nvPr>
            <p:ph type="body" sz="half" idx="1"/>
          </p:nvPr>
        </p:nvSpPr>
        <p:spPr>
          <a:xfrm>
            <a:off x="673099" y="4191000"/>
            <a:ext cx="9066809" cy="8890000"/>
          </a:xfrm>
          <a:prstGeom prst="rect">
            <a:avLst/>
          </a:prstGeom>
        </p:spPr>
        <p:txBody>
          <a:bodyPr/>
          <a:lstStyle/>
          <a:p>
            <a:pPr/>
            <a:r>
              <a:t>July 2022: the </a:t>
            </a:r>
            <a:r>
              <a:rPr i="1"/>
              <a:t>Elementary Teachers Federation of Ontario</a:t>
            </a:r>
            <a:r>
              <a:t> (ETFO) distributed pre-made lesson plans on “white privilege” (part of critical race theory)</a:t>
            </a:r>
          </a:p>
        </p:txBody>
      </p:sp>
      <p:pic>
        <p:nvPicPr>
          <p:cNvPr id="168" name="Image" descr="Image"/>
          <p:cNvPicPr>
            <a:picLocks noChangeAspect="1"/>
          </p:cNvPicPr>
          <p:nvPr/>
        </p:nvPicPr>
        <p:blipFill>
          <a:blip r:embed="rId2">
            <a:extLst/>
          </a:blip>
          <a:stretch>
            <a:fillRect/>
          </a:stretch>
        </p:blipFill>
        <p:spPr>
          <a:xfrm>
            <a:off x="11157883" y="3873498"/>
            <a:ext cx="10218836" cy="10218837"/>
          </a:xfrm>
          <a:prstGeom prst="rect">
            <a:avLst/>
          </a:prstGeom>
          <a:ln w="12700">
            <a:miter lim="400000"/>
          </a:ln>
        </p:spPr>
      </p:pic>
      <p:pic>
        <p:nvPicPr>
          <p:cNvPr id="169" name="Image" descr="Image"/>
          <p:cNvPicPr>
            <a:picLocks noChangeAspect="1"/>
          </p:cNvPicPr>
          <p:nvPr/>
        </p:nvPicPr>
        <p:blipFill>
          <a:blip r:embed="rId3">
            <a:extLst/>
          </a:blip>
          <a:stretch>
            <a:fillRect/>
          </a:stretch>
        </p:blipFill>
        <p:spPr>
          <a:xfrm>
            <a:off x="18448413" y="4174318"/>
            <a:ext cx="6089809" cy="268241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Ideological risks (“gender identity”):"/>
          <p:cNvSpPr txBox="1"/>
          <p:nvPr>
            <p:ph type="title"/>
          </p:nvPr>
        </p:nvSpPr>
        <p:spPr>
          <a:prstGeom prst="rect">
            <a:avLst/>
          </a:prstGeom>
        </p:spPr>
        <p:txBody>
          <a:bodyPr/>
          <a:lstStyle>
            <a:lvl1pPr>
              <a:defRPr spc="-200"/>
            </a:lvl1pPr>
          </a:lstStyle>
          <a:p>
            <a:pPr/>
            <a:r>
              <a:t>Ideological risks (“gender identity”):</a:t>
            </a:r>
          </a:p>
        </p:txBody>
      </p:sp>
      <p:sp>
        <p:nvSpPr>
          <p:cNvPr id="172" name="McGill University” “Preferred First Name Procedure” (PFNP) defines gender as “the sense of self-identification of a person, and how they relate to (or don’t relate to) societal norms of femininity, masculinity, or any mix thereof.”…"/>
          <p:cNvSpPr txBox="1"/>
          <p:nvPr>
            <p:ph type="body" sz="half" idx="1"/>
          </p:nvPr>
        </p:nvSpPr>
        <p:spPr>
          <a:xfrm>
            <a:off x="673099" y="4191000"/>
            <a:ext cx="10786335" cy="8890000"/>
          </a:xfrm>
          <a:prstGeom prst="rect">
            <a:avLst/>
          </a:prstGeom>
        </p:spPr>
        <p:txBody>
          <a:bodyPr/>
          <a:lstStyle/>
          <a:p>
            <a:pPr marL="530351" indent="-530351" defTabSz="594359">
              <a:spcBef>
                <a:spcPts val="4200"/>
              </a:spcBef>
              <a:defRPr sz="3700"/>
            </a:pPr>
            <a:r>
              <a:t>McGill University” “Preferred First Name Procedure” (PFNP) defines gender as “the sense of self-identification of a person, and how they relate to (or don’t relate to) societal norms of femininity, masculinity, or any mix thereof.” </a:t>
            </a:r>
          </a:p>
          <a:p>
            <a:pPr marL="530351" indent="-530351" defTabSz="594359">
              <a:spcBef>
                <a:spcPts val="4200"/>
              </a:spcBef>
              <a:defRPr sz="3700"/>
            </a:pPr>
            <a:r>
              <a:t>The </a:t>
            </a:r>
            <a:r>
              <a:rPr i="1"/>
              <a:t>Ontario Human Rights Commission</a:t>
            </a:r>
            <a:r>
              <a:t> defines “gender identity” as “each person’s internal and individual experience of gender.” </a:t>
            </a:r>
          </a:p>
          <a:p>
            <a:pPr marL="530351" indent="-530351" defTabSz="594359">
              <a:spcBef>
                <a:spcPts val="4200"/>
              </a:spcBef>
              <a:defRPr sz="3700"/>
            </a:pPr>
            <a:r>
              <a:t>Bill C-16: adds “gender identity” to the </a:t>
            </a:r>
            <a:r>
              <a:rPr i="1"/>
              <a:t>Canadian Human Rights Act</a:t>
            </a:r>
            <a:r>
              <a:t>, and to sections of the </a:t>
            </a:r>
            <a:r>
              <a:rPr i="1"/>
              <a:t>Criminal Code</a:t>
            </a:r>
            <a:r>
              <a:t> dealing with hate speech and hate crimes</a:t>
            </a:r>
          </a:p>
        </p:txBody>
      </p:sp>
      <p:grpSp>
        <p:nvGrpSpPr>
          <p:cNvPr id="175" name="Image Gallery"/>
          <p:cNvGrpSpPr/>
          <p:nvPr/>
        </p:nvGrpSpPr>
        <p:grpSpPr>
          <a:xfrm>
            <a:off x="12564632" y="4048976"/>
            <a:ext cx="10786337" cy="9936048"/>
            <a:chOff x="0" y="0"/>
            <a:chExt cx="10786335" cy="9936047"/>
          </a:xfrm>
        </p:grpSpPr>
        <p:pic>
          <p:nvPicPr>
            <p:cNvPr id="173" name="save.jpg" descr="save.jpg"/>
            <p:cNvPicPr>
              <a:picLocks noChangeAspect="1"/>
            </p:cNvPicPr>
            <p:nvPr/>
          </p:nvPicPr>
          <p:blipFill>
            <a:blip r:embed="rId2">
              <a:extLst/>
            </a:blip>
            <a:srcRect l="3543" t="0" r="3543" b="0"/>
            <a:stretch>
              <a:fillRect/>
            </a:stretch>
          </p:blipFill>
          <p:spPr>
            <a:xfrm>
              <a:off x="-1" y="0"/>
              <a:ext cx="10786337" cy="9199449"/>
            </a:xfrm>
            <a:prstGeom prst="rect">
              <a:avLst/>
            </a:prstGeom>
            <a:ln w="12700" cap="flat">
              <a:noFill/>
              <a:miter lim="400000"/>
            </a:ln>
            <a:effectLst/>
          </p:spPr>
        </p:pic>
        <p:sp>
          <p:nvSpPr>
            <p:cNvPr id="174" name="Caption"/>
            <p:cNvSpPr txBox="1"/>
            <p:nvPr/>
          </p:nvSpPr>
          <p:spPr>
            <a:xfrm>
              <a:off x="-1" y="9275647"/>
              <a:ext cx="10786336"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sz="3000">
                  <a:latin typeface="Palatino"/>
                  <a:ea typeface="Palatino"/>
                  <a:cs typeface="Palatino"/>
                  <a:sym typeface="Palatino"/>
                </a:defRPr>
              </a:lvl1pPr>
            </a:lstStyle>
            <a:p>
              <a:pPr/>
              <a:r>
                <a:t>Caption</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Editorial">
  <a:themeElements>
    <a:clrScheme name="Editorial">
      <a:dk1>
        <a:srgbClr val="324863"/>
      </a:dk1>
      <a:lt1>
        <a:srgbClr val="634D31"/>
      </a:lt1>
      <a:dk2>
        <a:srgbClr val="A7A7A7"/>
      </a:dk2>
      <a:lt2>
        <a:srgbClr val="535353"/>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Helvetica"/>
        <a:ea typeface="Helvetica"/>
        <a:cs typeface="Helvetica"/>
      </a:majorFont>
      <a:minorFont>
        <a:latin typeface="Helvetica Neue"/>
        <a:ea typeface="Helvetica Neue"/>
        <a:cs typeface="Helvetica Neue"/>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34D3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Editorial">
  <a:themeElements>
    <a:clrScheme name="Editorial">
      <a:dk1>
        <a:srgbClr val="000000"/>
      </a:dk1>
      <a:lt1>
        <a:srgbClr val="FFFFFF"/>
      </a:lt1>
      <a:dk2>
        <a:srgbClr val="A7A7A7"/>
      </a:dk2>
      <a:lt2>
        <a:srgbClr val="535353"/>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Helvetica"/>
        <a:ea typeface="Helvetica"/>
        <a:cs typeface="Helvetica"/>
      </a:majorFont>
      <a:minorFont>
        <a:latin typeface="Helvetica Neue"/>
        <a:ea typeface="Helvetica Neue"/>
        <a:cs typeface="Helvetica Neue"/>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34D3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