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792" r:id="rId3"/>
    <p:sldId id="789" r:id="rId4"/>
    <p:sldId id="787" r:id="rId5"/>
    <p:sldId id="786" r:id="rId6"/>
    <p:sldId id="790" r:id="rId7"/>
    <p:sldId id="788" r:id="rId8"/>
    <p:sldId id="825" r:id="rId9"/>
    <p:sldId id="822" r:id="rId10"/>
    <p:sldId id="823" r:id="rId11"/>
    <p:sldId id="824" r:id="rId12"/>
    <p:sldId id="285" r:id="rId13"/>
    <p:sldId id="783" r:id="rId14"/>
    <p:sldId id="821" r:id="rId15"/>
    <p:sldId id="793" r:id="rId16"/>
    <p:sldId id="795" r:id="rId17"/>
    <p:sldId id="804" r:id="rId18"/>
    <p:sldId id="803" r:id="rId19"/>
    <p:sldId id="797" r:id="rId20"/>
    <p:sldId id="591" r:id="rId21"/>
    <p:sldId id="805" r:id="rId22"/>
    <p:sldId id="796" r:id="rId23"/>
    <p:sldId id="270" r:id="rId24"/>
    <p:sldId id="645" r:id="rId25"/>
    <p:sldId id="269" r:id="rId26"/>
    <p:sldId id="808" r:id="rId27"/>
    <p:sldId id="811" r:id="rId28"/>
    <p:sldId id="806" r:id="rId29"/>
    <p:sldId id="798" r:id="rId30"/>
    <p:sldId id="799" r:id="rId31"/>
    <p:sldId id="801" r:id="rId32"/>
    <p:sldId id="810" r:id="rId33"/>
    <p:sldId id="816" r:id="rId34"/>
    <p:sldId id="812" r:id="rId35"/>
    <p:sldId id="813" r:id="rId36"/>
    <p:sldId id="754" r:id="rId37"/>
    <p:sldId id="820" r:id="rId38"/>
    <p:sldId id="757" r:id="rId39"/>
    <p:sldId id="409" r:id="rId40"/>
    <p:sldId id="784" r:id="rId41"/>
    <p:sldId id="758" r:id="rId42"/>
    <p:sldId id="761" r:id="rId43"/>
    <p:sldId id="389" r:id="rId44"/>
    <p:sldId id="425" r:id="rId45"/>
    <p:sldId id="527" r:id="rId46"/>
    <p:sldId id="606" r:id="rId47"/>
    <p:sldId id="704" r:id="rId48"/>
    <p:sldId id="589" r:id="rId49"/>
    <p:sldId id="614" r:id="rId50"/>
    <p:sldId id="818" r:id="rId5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D2EF2E-6AC1-4C20-86C4-74107FB3FD34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CD6BDE-A83A-4A60-863B-ED08A8E206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65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114D-4180-1EA3-0817-FA26535A6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07990-92C3-0816-B8C9-6FD0FE8B2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DCAE-9858-B6D9-111F-E1AFC2A3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D3FE1-1212-7343-004E-73645427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C792B-7C14-7356-F700-E5A94B34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993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BE5B-5A8F-BCC4-F70B-E220E907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97439-A5F0-4EBF-122B-113B08111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9B595-B335-FFEF-86AD-FB780A74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D356D-D89E-7FC9-060C-47198C3B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84CC5-6DE3-C62B-F1A2-F5A929A6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181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C03E6-EAE9-C137-BD10-63936BA37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163A-6B3F-84A0-81BE-D9ADD4B81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3B291-E65F-9B0A-4100-6A6684D1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16267-A9BF-78AD-3E73-25DCC4B1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22491-3BD0-A0B8-F67D-964C5B29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92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C067-10EA-084E-BEDC-9B7648D1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792F0-82A4-5123-746A-67F6CB633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74ECE-3A74-225F-B2AA-D99E906B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81814-56D5-DE5B-BE80-631493A2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8A8AC-DF86-3EB2-8650-E536CCFD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80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A7D13-BC0A-580C-A580-FAD623D2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8A6B7-2950-DD5A-EE8B-BE868E605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67337-0A64-FBFF-FB83-92FC9196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E5EE7-576B-B65C-C619-B49FAEF4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E4365-6E60-F130-E5FF-EC3EB7AC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63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9569-8BF7-695E-45AB-AF8772C0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8A20F-7CD2-27CA-D2C2-D2F47BCA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8E4B1-3402-E275-15CF-33604CA3A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AC799-2E9C-EAD2-B5DD-5CE50323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7D85F-1DA7-4934-BF6B-1157B016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E4356-68C8-CF63-5619-BBD27857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09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84A2C-3C8F-E666-908C-D3A9930B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368DB-D412-2AF1-7AE3-12572BEE2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9F3B5-138D-C98D-C8FD-A13DFAB8C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D54AB-2A57-59CD-FCD4-601A680AA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FA6CB-1F75-BF76-A986-EDBE1B3AB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F65DB-A2E7-BE92-C356-B5B4F50AC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CAD42-34C0-71BB-1744-DF0F3FFA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FD9FD4-0F99-EE6B-E695-DFA0C37F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41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144A-4E12-2C3F-1A65-8767DF1A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660F1-5548-C7F9-D79F-BB197E5F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06D3A-5344-C227-07D5-09E7D6EB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CB0EB-1DE7-5EA9-57B2-DAC6258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65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4C6F8-C4CC-5826-320D-C8F3BFBB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EBA6-AFDA-647E-4103-FCA31DC7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19A55-637A-47D2-9F1B-D30FE07E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902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1F65-D981-0F7B-B20A-FD1D5912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8D5A2-995C-964F-B561-5E7A03C9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F78DD-7231-F6CE-BD55-B70B97DAE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0DA1F-A80D-8093-687C-9D893A9F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C079C-15C3-A555-03CE-7B47D04A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70C1C-03A7-DE1F-539D-DE291F83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19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9501-6BB3-1A0E-5F22-106B548B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67FBE-0BC0-C0EE-B6A7-F076A52EA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E4DE2-5D7A-5017-F116-98576DE65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3E005-A373-6661-47FC-BA97FFF7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DBCA2-9F3B-AF99-EAC3-24B6E6F2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D0145-817A-E481-43AE-252BAA1F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5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42008-3C9E-1086-BA94-CB11F206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3C1E5-1FD6-4227-E5CD-49D9AB8C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718CE-E6AB-B406-71AE-A00EFDFDB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A8AE6-4458-4BFF-88F3-4FAACCDF0C1B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D9C09-29F5-90B8-C92D-27D08F73C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1BE6D-059A-E169-F5CF-A771C1F7B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B04C-2F02-4B69-BBA4-9606093654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47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councilforhealth.org/" TargetMode="External"/><Relationship Id="rId2" Type="http://schemas.openxmlformats.org/officeDocument/2006/relationships/hyperlink" Target="http://www.truthforhealth.org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53F8-CCB1-CF7F-B823-17D6EBA06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644" y="543865"/>
            <a:ext cx="9144000" cy="2387600"/>
          </a:xfrm>
        </p:spPr>
        <p:txBody>
          <a:bodyPr/>
          <a:lstStyle/>
          <a:p>
            <a:r>
              <a:rPr lang="en-US" dirty="0"/>
              <a:t>National Citizens Inquiry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EC430-774A-8B25-CDFD-64B1C5FEC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Testimony of Dr. Stephen Malthouse</a:t>
            </a:r>
          </a:p>
          <a:p>
            <a:r>
              <a:rPr lang="en-US" dirty="0"/>
              <a:t>Ottawa, May 17, 2023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0842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7EE8E-7FDA-997D-1896-71866C73D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64"/>
            <a:ext cx="12188157" cy="6860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ABE45F-B857-92F8-582B-B525932CB540}"/>
              </a:ext>
            </a:extLst>
          </p:cNvPr>
          <p:cNvSpPr/>
          <p:nvPr/>
        </p:nvSpPr>
        <p:spPr>
          <a:xfrm>
            <a:off x="1330960" y="5181600"/>
            <a:ext cx="1910080" cy="467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6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DAF79-61FC-E605-7590-9FCC3367A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"/>
            <a:ext cx="12196948" cy="68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36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18" y="0"/>
            <a:ext cx="12446435" cy="71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7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175F78F-FA41-4D78-ABA2-E618BBDB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48055" r="43128" b="15973"/>
          <a:stretch/>
        </p:blipFill>
        <p:spPr bwMode="auto">
          <a:xfrm>
            <a:off x="0" y="-1145253"/>
            <a:ext cx="12192000" cy="81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B0EE99C-526E-B087-2593-352AE3F503C8}"/>
              </a:ext>
            </a:extLst>
          </p:cNvPr>
          <p:cNvSpPr/>
          <p:nvPr/>
        </p:nvSpPr>
        <p:spPr>
          <a:xfrm>
            <a:off x="1900237" y="4952999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8C94CCC5-FB40-61B0-80D3-44BF1E278D59}"/>
              </a:ext>
            </a:extLst>
          </p:cNvPr>
          <p:cNvSpPr/>
          <p:nvPr/>
        </p:nvSpPr>
        <p:spPr>
          <a:xfrm>
            <a:off x="1628775" y="4276725"/>
            <a:ext cx="523875" cy="4953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00FDCDD-D426-32AE-2DFA-67CBB43B5B82}"/>
              </a:ext>
            </a:extLst>
          </p:cNvPr>
          <p:cNvSpPr/>
          <p:nvPr/>
        </p:nvSpPr>
        <p:spPr>
          <a:xfrm>
            <a:off x="1338262" y="4900612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2990125-28D8-1ABF-DAB0-3E4E51609DC7}"/>
              </a:ext>
            </a:extLst>
          </p:cNvPr>
          <p:cNvSpPr/>
          <p:nvPr/>
        </p:nvSpPr>
        <p:spPr>
          <a:xfrm>
            <a:off x="1571625" y="4629149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A543C45-9F66-BE2F-1F6A-A0B89FFE1F7F}"/>
              </a:ext>
            </a:extLst>
          </p:cNvPr>
          <p:cNvSpPr/>
          <p:nvPr/>
        </p:nvSpPr>
        <p:spPr>
          <a:xfrm>
            <a:off x="2238375" y="5198267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C4F9CF7-F9CD-4AC7-F0CB-0453B81E78B5}"/>
              </a:ext>
            </a:extLst>
          </p:cNvPr>
          <p:cNvSpPr/>
          <p:nvPr/>
        </p:nvSpPr>
        <p:spPr>
          <a:xfrm>
            <a:off x="2162175" y="477202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427BB90-B80B-F807-81ED-8BAABCFD2AF9}"/>
              </a:ext>
            </a:extLst>
          </p:cNvPr>
          <p:cNvSpPr/>
          <p:nvPr/>
        </p:nvSpPr>
        <p:spPr>
          <a:xfrm>
            <a:off x="1543050" y="517207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45534FE-6176-C9B2-A6EC-BA0A74C0755C}"/>
              </a:ext>
            </a:extLst>
          </p:cNvPr>
          <p:cNvSpPr/>
          <p:nvPr/>
        </p:nvSpPr>
        <p:spPr>
          <a:xfrm>
            <a:off x="2986088" y="4629147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C550E0B-5BBC-E585-5979-ACF6B5BCBE0E}"/>
              </a:ext>
            </a:extLst>
          </p:cNvPr>
          <p:cNvSpPr/>
          <p:nvPr/>
        </p:nvSpPr>
        <p:spPr>
          <a:xfrm>
            <a:off x="2819400" y="4114797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333C4EE-E53D-DC56-1335-F628B96144B6}"/>
              </a:ext>
            </a:extLst>
          </p:cNvPr>
          <p:cNvSpPr/>
          <p:nvPr/>
        </p:nvSpPr>
        <p:spPr>
          <a:xfrm>
            <a:off x="2743200" y="3545677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21DF45AF-02F9-DBEC-730F-8008E0BEBF1E}"/>
              </a:ext>
            </a:extLst>
          </p:cNvPr>
          <p:cNvSpPr/>
          <p:nvPr/>
        </p:nvSpPr>
        <p:spPr>
          <a:xfrm>
            <a:off x="2819400" y="317182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8EE2661-C236-3BA1-CC46-1C4074BCDC01}"/>
              </a:ext>
            </a:extLst>
          </p:cNvPr>
          <p:cNvSpPr/>
          <p:nvPr/>
        </p:nvSpPr>
        <p:spPr>
          <a:xfrm>
            <a:off x="3033712" y="2743201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DB77647-82C8-73BD-8191-A326933A332C}"/>
              </a:ext>
            </a:extLst>
          </p:cNvPr>
          <p:cNvSpPr/>
          <p:nvPr/>
        </p:nvSpPr>
        <p:spPr>
          <a:xfrm>
            <a:off x="1924049" y="1971676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13DF8E2-EA23-9E5A-9C2A-47E139A1CCFD}"/>
              </a:ext>
            </a:extLst>
          </p:cNvPr>
          <p:cNvSpPr/>
          <p:nvPr/>
        </p:nvSpPr>
        <p:spPr>
          <a:xfrm>
            <a:off x="1476374" y="168592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5CFA5B9B-7599-DB36-863F-73D168653701}"/>
              </a:ext>
            </a:extLst>
          </p:cNvPr>
          <p:cNvSpPr/>
          <p:nvPr/>
        </p:nvSpPr>
        <p:spPr>
          <a:xfrm>
            <a:off x="895349" y="1624077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B1F6CA7-8EDC-1770-38B9-D6A50C10DEA1}"/>
              </a:ext>
            </a:extLst>
          </p:cNvPr>
          <p:cNvSpPr/>
          <p:nvPr/>
        </p:nvSpPr>
        <p:spPr>
          <a:xfrm>
            <a:off x="2076449" y="2124076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1EF7697F-EE5D-3A73-A933-E2C22209FECC}"/>
              </a:ext>
            </a:extLst>
          </p:cNvPr>
          <p:cNvSpPr/>
          <p:nvPr/>
        </p:nvSpPr>
        <p:spPr>
          <a:xfrm>
            <a:off x="3001566" y="5011341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3E3B1277-9D1E-F83F-17C2-FF6960CB33DD}"/>
              </a:ext>
            </a:extLst>
          </p:cNvPr>
          <p:cNvSpPr/>
          <p:nvPr/>
        </p:nvSpPr>
        <p:spPr>
          <a:xfrm>
            <a:off x="3228976" y="4717253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95EBF1A2-ADFF-65DE-5058-437AF2FD45FB}"/>
              </a:ext>
            </a:extLst>
          </p:cNvPr>
          <p:cNvSpPr/>
          <p:nvPr/>
        </p:nvSpPr>
        <p:spPr>
          <a:xfrm>
            <a:off x="3810001" y="5470921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F795326F-3D30-FE67-E1ED-76AD80D6F0AA}"/>
              </a:ext>
            </a:extLst>
          </p:cNvPr>
          <p:cNvSpPr/>
          <p:nvPr/>
        </p:nvSpPr>
        <p:spPr>
          <a:xfrm>
            <a:off x="4476751" y="5467349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B3309971-224D-A1F2-3893-C038F6B31908}"/>
              </a:ext>
            </a:extLst>
          </p:cNvPr>
          <p:cNvSpPr/>
          <p:nvPr/>
        </p:nvSpPr>
        <p:spPr>
          <a:xfrm>
            <a:off x="4257674" y="5600701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5B956EBC-9062-379F-4489-1859C849EBC4}"/>
              </a:ext>
            </a:extLst>
          </p:cNvPr>
          <p:cNvSpPr/>
          <p:nvPr/>
        </p:nvSpPr>
        <p:spPr>
          <a:xfrm>
            <a:off x="4133850" y="5442350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B81F152A-62FE-D419-FF01-40DDFC46ED49}"/>
              </a:ext>
            </a:extLst>
          </p:cNvPr>
          <p:cNvSpPr/>
          <p:nvPr/>
        </p:nvSpPr>
        <p:spPr>
          <a:xfrm>
            <a:off x="5195886" y="503277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C857C802-250F-F8B7-2A10-62810D430239}"/>
              </a:ext>
            </a:extLst>
          </p:cNvPr>
          <p:cNvSpPr/>
          <p:nvPr/>
        </p:nvSpPr>
        <p:spPr>
          <a:xfrm>
            <a:off x="5562600" y="368617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9C970033-20CA-8DDC-35FF-C0A2BC1E2999}"/>
              </a:ext>
            </a:extLst>
          </p:cNvPr>
          <p:cNvSpPr/>
          <p:nvPr/>
        </p:nvSpPr>
        <p:spPr>
          <a:xfrm>
            <a:off x="5272087" y="427672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197E66AB-B3B0-B66E-3378-F4D12038394D}"/>
              </a:ext>
            </a:extLst>
          </p:cNvPr>
          <p:cNvSpPr/>
          <p:nvPr/>
        </p:nvSpPr>
        <p:spPr>
          <a:xfrm>
            <a:off x="4257674" y="2495552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95EB5199-260B-5E23-38EC-40EBAFD0E2BB}"/>
              </a:ext>
            </a:extLst>
          </p:cNvPr>
          <p:cNvSpPr/>
          <p:nvPr/>
        </p:nvSpPr>
        <p:spPr>
          <a:xfrm>
            <a:off x="3905250" y="2080026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D3D16267-0BA5-6D64-A379-FD9CCE43CF30}"/>
              </a:ext>
            </a:extLst>
          </p:cNvPr>
          <p:cNvSpPr/>
          <p:nvPr/>
        </p:nvSpPr>
        <p:spPr>
          <a:xfrm>
            <a:off x="6143625" y="5731668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07DD6881-E105-8A96-B6E2-EB9F9D8AAECC}"/>
              </a:ext>
            </a:extLst>
          </p:cNvPr>
          <p:cNvSpPr/>
          <p:nvPr/>
        </p:nvSpPr>
        <p:spPr>
          <a:xfrm>
            <a:off x="7158037" y="5735240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46689E1F-1F7F-E689-F675-BD7FAE3BFC2F}"/>
              </a:ext>
            </a:extLst>
          </p:cNvPr>
          <p:cNvSpPr/>
          <p:nvPr/>
        </p:nvSpPr>
        <p:spPr>
          <a:xfrm>
            <a:off x="5345906" y="5709046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1F51C567-E321-33A3-9883-9EBC6DF9F524}"/>
              </a:ext>
            </a:extLst>
          </p:cNvPr>
          <p:cNvSpPr/>
          <p:nvPr/>
        </p:nvSpPr>
        <p:spPr>
          <a:xfrm>
            <a:off x="3169442" y="5230418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400619D1-EF28-CE3F-D21F-4A668A37BBD2}"/>
              </a:ext>
            </a:extLst>
          </p:cNvPr>
          <p:cNvSpPr/>
          <p:nvPr/>
        </p:nvSpPr>
        <p:spPr>
          <a:xfrm>
            <a:off x="3361133" y="5001818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BF263F59-FA33-429F-652B-D69C4C1FB389}"/>
              </a:ext>
            </a:extLst>
          </p:cNvPr>
          <p:cNvSpPr/>
          <p:nvPr/>
        </p:nvSpPr>
        <p:spPr>
          <a:xfrm>
            <a:off x="2076447" y="5153025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4BBF59BE-7A78-6632-2D1C-0B00E0279C2C}"/>
              </a:ext>
            </a:extLst>
          </p:cNvPr>
          <p:cNvSpPr/>
          <p:nvPr/>
        </p:nvSpPr>
        <p:spPr>
          <a:xfrm>
            <a:off x="8172449" y="5744768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5D57F208-4A73-7547-1331-9E19B09FB83C}"/>
              </a:ext>
            </a:extLst>
          </p:cNvPr>
          <p:cNvSpPr/>
          <p:nvPr/>
        </p:nvSpPr>
        <p:spPr>
          <a:xfrm>
            <a:off x="1964532" y="4571999"/>
            <a:ext cx="581025" cy="5143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0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rownstone.org/wp-content/uploads/2021/12/shutterstock_663004768-800x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35" y="1158328"/>
            <a:ext cx="5564178" cy="32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758" y="5335491"/>
            <a:ext cx="11625332" cy="2408350"/>
          </a:xfrm>
        </p:spPr>
        <p:txBody>
          <a:bodyPr>
            <a:normAutofit fontScale="90000"/>
          </a:bodyPr>
          <a:lstStyle/>
          <a:p>
            <a:r>
              <a:rPr lang="en-CA" sz="6700" b="1" dirty="0">
                <a:solidFill>
                  <a:schemeClr val="bg1"/>
                </a:solidFill>
              </a:rPr>
              <a:t>Educate        </a:t>
            </a:r>
            <a:r>
              <a:rPr lang="en-CA" sz="10700" b="1" dirty="0">
                <a:solidFill>
                  <a:schemeClr val="bg1"/>
                </a:solidFill>
                <a:latin typeface="Segoe Script" panose="020B0504020000000003" pitchFamily="34" charset="0"/>
              </a:rPr>
              <a:t>4  </a:t>
            </a:r>
            <a:r>
              <a:rPr lang="en-CA" sz="6700" b="1" dirty="0">
                <a:solidFill>
                  <a:schemeClr val="bg1"/>
                </a:solidFill>
              </a:rPr>
              <a:t>   Vaccinate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sz="3600" dirty="0">
                <a:solidFill>
                  <a:schemeClr val="bg1"/>
                </a:solidFill>
              </a:rPr>
              <a:t>The COVID-19 Vaccines – Protecting our Children</a:t>
            </a:r>
            <a:br>
              <a:rPr lang="en-CA" dirty="0"/>
            </a:br>
            <a:br>
              <a:rPr lang="en-CA" dirty="0"/>
            </a:b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4116666" y="377581"/>
            <a:ext cx="361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Doctors Road Tour</a:t>
            </a:r>
          </a:p>
        </p:txBody>
      </p:sp>
      <p:pic>
        <p:nvPicPr>
          <p:cNvPr id="1030" name="Picture 6" descr="Bumble Bee Image Transparent Background PNG - PNG #2473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66" y="4661168"/>
            <a:ext cx="1080797" cy="76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nger Pointing At You PNG Transparent Finger Pointing A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24" y="4379818"/>
            <a:ext cx="1435540" cy="11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3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19537-AD35-52A2-CD7A-C7F94FFCE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12" y="0"/>
            <a:ext cx="927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0E004-3C0B-FDB7-3BA6-432CE302C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7"/>
          <a:stretch/>
        </p:blipFill>
        <p:spPr>
          <a:xfrm>
            <a:off x="2967658" y="1"/>
            <a:ext cx="6746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9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D3635-AB2F-9DED-A669-9EB8BE47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96" y="0"/>
            <a:ext cx="6132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5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D1672-FEE5-99AE-6F2F-FE4EC735C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2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10FAB-0B39-D821-FC02-7AF80D034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14203"/>
          <a:stretch/>
        </p:blipFill>
        <p:spPr>
          <a:xfrm>
            <a:off x="0" y="-1242"/>
            <a:ext cx="12181703" cy="685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8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528EAA-3BBC-D9EC-E7BA-BF159CB04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29" y="636053"/>
            <a:ext cx="3848433" cy="49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A251D-650D-7FB8-9E34-1D08D7FB8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428" y="971337"/>
            <a:ext cx="3825572" cy="4915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CCB72-F5C8-DBF6-3884-984378920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29" y="1245656"/>
            <a:ext cx="3863675" cy="4915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1DD6B-EB08-EEA6-94B2-5E8D7CB12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36" y="1519975"/>
            <a:ext cx="3833192" cy="4915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C1B791-F6E7-AE0A-1CBB-ECB3998BB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294" y="275382"/>
            <a:ext cx="3833192" cy="4953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6218CF-607F-43AA-D6C0-A46E2F207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014" y="451907"/>
            <a:ext cx="3840813" cy="4983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B4B39-9A78-257C-20C0-A0760CC65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609" y="674156"/>
            <a:ext cx="3779848" cy="4938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3F2AC6-2AF6-78F3-6459-BBA55FE09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6239" y="880183"/>
            <a:ext cx="3833192" cy="49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539D90-D0D1-5EA6-DF6D-5B9BA5B9C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230" y="1117379"/>
            <a:ext cx="3825572" cy="49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29D2AD-D747-B3C7-B044-39AC9EB22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5530" y="1333281"/>
            <a:ext cx="3833192" cy="4953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0D23EC-EE67-4BE9-80C7-1C520F0831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3251" y="1504734"/>
            <a:ext cx="3840813" cy="4930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448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E8AC6-E53C-655D-3A4C-CB853F7E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288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6D44B-2E81-2689-FB87-A888874BF078}"/>
              </a:ext>
            </a:extLst>
          </p:cNvPr>
          <p:cNvSpPr txBox="1"/>
          <p:nvPr/>
        </p:nvSpPr>
        <p:spPr>
          <a:xfrm>
            <a:off x="2509017" y="5019675"/>
            <a:ext cx="742555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MyCVA.ca</a:t>
            </a:r>
            <a:endParaRPr lang="en-CA" sz="8000" b="1" dirty="0"/>
          </a:p>
        </p:txBody>
      </p:sp>
    </p:spTree>
    <p:extLst>
      <p:ext uri="{BB962C8B-B14F-4D97-AF65-F5344CB8AC3E}">
        <p14:creationId xmlns:p14="http://schemas.microsoft.com/office/powerpoint/2010/main" val="130623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D3470-D09E-88FD-CB3D-2A121005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292" y="0"/>
            <a:ext cx="4657334" cy="68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4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6281D-55DB-3A87-F65A-099E853A0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14589"/>
          <a:stretch/>
        </p:blipFill>
        <p:spPr>
          <a:xfrm>
            <a:off x="356249" y="0"/>
            <a:ext cx="11598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6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62CD9-DB64-8552-17B4-C423D3725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3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D83E6-EB52-7394-BD26-2AEF9CD8B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D5FF-083F-FB3A-BC86-C5D76D5A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98" y="522514"/>
            <a:ext cx="8448403" cy="46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C8413-A506-6A1A-FAE2-4F31248BA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4"/>
            <a:ext cx="12192000" cy="68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7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1A018-0390-BC0A-7F27-706729C0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28" y="3406138"/>
            <a:ext cx="274344" cy="4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033BC-E6FB-371F-E875-AC23F3D38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76"/>
            <a:ext cx="12192000" cy="65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41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5768F-A0D3-00D7-7D04-454840EF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01"/>
            <a:ext cx="12192000" cy="667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50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9B3C6-28BF-8186-412D-94994224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0" y="159636"/>
            <a:ext cx="5205827" cy="3902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46CF0-89B2-8C31-364A-0DBC72E0B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5" y="286883"/>
            <a:ext cx="4867275" cy="364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8C2EF-AB8C-DC08-04DB-85F487724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67" y="1881810"/>
            <a:ext cx="4321037" cy="49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9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5E39BE-1476-A9E8-6A7F-BD090F99E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79" y="1317543"/>
            <a:ext cx="4132666" cy="5351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BDD80-FAC1-FEF7-A448-814A83D54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95" y="1317543"/>
            <a:ext cx="4132665" cy="5376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7B01A-83B1-640B-2BE7-201E55D5A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769" y="0"/>
            <a:ext cx="3475021" cy="1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49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4A2DD-B5A6-7D0A-03E1-6B8077877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9" r="29130"/>
          <a:stretch/>
        </p:blipFill>
        <p:spPr>
          <a:xfrm>
            <a:off x="1524000" y="134756"/>
            <a:ext cx="8825948" cy="67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3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9DDA9-46A4-F7BA-CB60-44D92F2D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1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35CB6-E121-3596-56A8-2A7910327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1" r="8406"/>
          <a:stretch/>
        </p:blipFill>
        <p:spPr>
          <a:xfrm>
            <a:off x="0" y="-77166"/>
            <a:ext cx="12192000" cy="69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55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cebook video of hands up">
            <a:hlinkClick r:id="" action="ppaction://media"/>
            <a:extLst>
              <a:ext uri="{FF2B5EF4-FFF2-40B4-BE49-F238E27FC236}">
                <a16:creationId xmlns:a16="http://schemas.microsoft.com/office/drawing/2014/main" id="{841CDA40-7DAB-4C95-F5E9-D5A02FD51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1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E2664-E499-6EF1-64BC-E07625F4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0" y="-49697"/>
            <a:ext cx="9316278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2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3244C-3ABF-DFD6-66B4-285A5ACF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74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the Grey Cup's decades of misadventure reflects the CFL's resilience | CBC Radio">
            <a:extLst>
              <a:ext uri="{FF2B5EF4-FFF2-40B4-BE49-F238E27FC236}">
                <a16:creationId xmlns:a16="http://schemas.microsoft.com/office/drawing/2014/main" id="{1138D845-E158-8A3E-29F9-E5EC4A65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" y="129333"/>
            <a:ext cx="11540805" cy="64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5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hlete collapses and deaths chart from 1st January 2021 to 26th February 2023. Good Sciencing.">
            <a:extLst>
              <a:ext uri="{FF2B5EF4-FFF2-40B4-BE49-F238E27FC236}">
                <a16:creationId xmlns:a16="http://schemas.microsoft.com/office/drawing/2014/main" id="{51548C83-1C9D-F1C9-47DA-965AAED5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90563"/>
            <a:ext cx="9525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26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eek 5: Alouettes vs. Argonauts - CFL.ca">
            <a:extLst>
              <a:ext uri="{FF2B5EF4-FFF2-40B4-BE49-F238E27FC236}">
                <a16:creationId xmlns:a16="http://schemas.microsoft.com/office/drawing/2014/main" id="{CC4B0C86-AF09-50E0-6CB2-7B826807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0"/>
            <a:ext cx="869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66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ns sign a poster with messages of support for Buffalo Bills safety Damar Hamlin outside Highmark Stadium Sunday.">
            <a:extLst>
              <a:ext uri="{FF2B5EF4-FFF2-40B4-BE49-F238E27FC236}">
                <a16:creationId xmlns:a16="http://schemas.microsoft.com/office/drawing/2014/main" id="{FE4DA0C6-F9DB-DF77-16FF-77823318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" y="346165"/>
            <a:ext cx="10961189" cy="61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2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AD372-800F-7262-2971-901DFA143777}"/>
              </a:ext>
            </a:extLst>
          </p:cNvPr>
          <p:cNvGrpSpPr/>
          <p:nvPr/>
        </p:nvGrpSpPr>
        <p:grpSpPr>
          <a:xfrm>
            <a:off x="2291064" y="207817"/>
            <a:ext cx="7972825" cy="6269370"/>
            <a:chOff x="2711193" y="294315"/>
            <a:chExt cx="7972825" cy="62693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42414C-22C0-7542-D0C8-57CCE01D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2347" y="294315"/>
              <a:ext cx="4261671" cy="54912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87592E-F4B4-D510-4C0F-2BD97A61C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8722" y="419965"/>
              <a:ext cx="4376597" cy="56602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38DD37-CE4C-76D8-0EAA-51A8EDC1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7867" y="570244"/>
              <a:ext cx="4398753" cy="57175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E908FC-6834-4592-3659-9F768E8A6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8363" y="727527"/>
              <a:ext cx="4398752" cy="57105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6607F0-1362-D061-C27F-1AE9A6128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1193" y="853178"/>
              <a:ext cx="4389354" cy="57105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1988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A07FF-90C4-AF84-9F5F-9E0C2F93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65" y="310510"/>
            <a:ext cx="7867670" cy="60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28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les and Stephen Myo-football-itis">
            <a:hlinkClick r:id="" action="ppaction://media"/>
            <a:extLst>
              <a:ext uri="{FF2B5EF4-FFF2-40B4-BE49-F238E27FC236}">
                <a16:creationId xmlns:a16="http://schemas.microsoft.com/office/drawing/2014/main" id="{CA1AE9A3-A209-2DCB-433D-F0C8063EA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"/>
            <a:ext cx="12394216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600E0-C2BD-14ED-3E17-2F971A03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8519">
            <a:off x="3337893" y="448779"/>
            <a:ext cx="2628951" cy="6024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960DC-D1DB-9AA0-58F5-4E50224D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0797">
            <a:off x="4058897" y="289625"/>
            <a:ext cx="2628951" cy="6024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BBFC3-7731-BF4F-5AEA-A08D37726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806">
            <a:off x="5105631" y="242535"/>
            <a:ext cx="2628951" cy="6024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FE361-566D-6C69-E0B4-0590B2E8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7234">
            <a:off x="5871683" y="415876"/>
            <a:ext cx="2628951" cy="6024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3C545C-571A-0FB3-E69D-00C06E3B3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3114">
            <a:off x="5454906" y="5629035"/>
            <a:ext cx="2034442" cy="4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61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8DE45-186E-245C-263D-82EDA3A4B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225" y="0"/>
            <a:ext cx="732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92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26"/>
            <a:ext cx="9866667" cy="4685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11" y="1650165"/>
            <a:ext cx="9114286" cy="5123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733" y="84026"/>
            <a:ext cx="9142857" cy="51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561" y="2331029"/>
            <a:ext cx="4819048" cy="4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29837-4487-A3EC-3167-271D0ACA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1670050"/>
            <a:ext cx="6038850" cy="4019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55FFA-D784-81BE-E469-247B85FA3E63}"/>
              </a:ext>
            </a:extLst>
          </p:cNvPr>
          <p:cNvSpPr txBox="1"/>
          <p:nvPr/>
        </p:nvSpPr>
        <p:spPr>
          <a:xfrm>
            <a:off x="2687320" y="650240"/>
            <a:ext cx="6817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FFC000"/>
                </a:solidFill>
              </a:rPr>
              <a:t>What’s in the Covid-19 “vaccine”?</a:t>
            </a:r>
          </a:p>
        </p:txBody>
      </p:sp>
    </p:spTree>
    <p:extLst>
      <p:ext uri="{BB962C8B-B14F-4D97-AF65-F5344CB8AC3E}">
        <p14:creationId xmlns:p14="http://schemas.microsoft.com/office/powerpoint/2010/main" val="3577363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5A4B4-EE43-7F49-2370-C960399F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240" y="1872837"/>
            <a:ext cx="8232029" cy="3616808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None/>
            </a:pP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 Am I COVID vaccine injured?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None/>
            </a:pP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 Could I have an asymptomatic vaxx injury?</a:t>
            </a:r>
            <a:endParaRPr lang="en-CA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None/>
            </a:pPr>
            <a:r>
              <a:rPr lang="en-C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</a:t>
            </a: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I experiencing “shedding” (injury from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None/>
            </a:pPr>
            <a:r>
              <a:rPr lang="en-C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exposure to vaxxed people)?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None/>
            </a:pPr>
            <a:r>
              <a:rPr lang="en-C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What can I do about it?</a:t>
            </a:r>
            <a:endParaRPr lang="en-CA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Vaccine Injury - Law Office of Adrian Murati">
            <a:extLst>
              <a:ext uri="{FF2B5EF4-FFF2-40B4-BE49-F238E27FC236}">
                <a16:creationId xmlns:a16="http://schemas.microsoft.com/office/drawing/2014/main" id="{75B8F068-8DD7-E59B-EC88-24151797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680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4340C-B8C6-A6BE-ACBB-6D97E0FE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20" y="127384"/>
            <a:ext cx="10515600" cy="1325563"/>
          </a:xfrm>
        </p:spPr>
        <p:txBody>
          <a:bodyPr/>
          <a:lstStyle/>
          <a:p>
            <a:pPr algn="ctr"/>
            <a:r>
              <a:rPr lang="en-CA" b="1" dirty="0">
                <a:solidFill>
                  <a:srgbClr val="FFFF00"/>
                </a:solidFill>
              </a:rPr>
              <a:t>The Four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0155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Effective Are Vitamins &amp; Dietary Supplements? | Hugs CBD">
            <a:extLst>
              <a:ext uri="{FF2B5EF4-FFF2-40B4-BE49-F238E27FC236}">
                <a16:creationId xmlns:a16="http://schemas.microsoft.com/office/drawing/2014/main" id="{165CF859-9DEA-700D-8853-83C5F64F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0" y="1289656"/>
            <a:ext cx="3207409" cy="21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0AC97-A88B-BB1E-5B06-9019799E8C5C}"/>
              </a:ext>
            </a:extLst>
          </p:cNvPr>
          <p:cNvSpPr txBox="1"/>
          <p:nvPr/>
        </p:nvSpPr>
        <p:spPr>
          <a:xfrm>
            <a:off x="4116630" y="1289655"/>
            <a:ext cx="74049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CA" sz="2400" dirty="0"/>
              <a:t>Good multivitamin (includes molybdenum)</a:t>
            </a:r>
          </a:p>
          <a:p>
            <a:pPr marL="342900" indent="-342900">
              <a:buAutoNum type="arabicPeriod"/>
            </a:pPr>
            <a:r>
              <a:rPr lang="en-CA" sz="2400" dirty="0"/>
              <a:t>Vitamin D 5000 </a:t>
            </a:r>
            <a:r>
              <a:rPr lang="en-CA" sz="2400" dirty="0" err="1"/>
              <a:t>iu</a:t>
            </a:r>
            <a:r>
              <a:rPr lang="en-CA" sz="2400" dirty="0"/>
              <a:t> – 50,000 </a:t>
            </a:r>
            <a:r>
              <a:rPr lang="en-CA" sz="2400" dirty="0" err="1"/>
              <a:t>iu</a:t>
            </a:r>
            <a:r>
              <a:rPr lang="en-CA" sz="2400" dirty="0"/>
              <a:t> with vit K2 100 mcg daily</a:t>
            </a:r>
          </a:p>
          <a:p>
            <a:pPr marL="342900" indent="-342900">
              <a:buAutoNum type="arabicPeriod"/>
            </a:pPr>
            <a:r>
              <a:rPr lang="en-CA" sz="2400" dirty="0"/>
              <a:t>Magnesium </a:t>
            </a:r>
          </a:p>
          <a:p>
            <a:pPr marL="342900" indent="-342900">
              <a:buAutoNum type="arabicPeriod"/>
            </a:pPr>
            <a:r>
              <a:rPr lang="en-CA" sz="2400" dirty="0"/>
              <a:t>Vitamin C 1000 mg three times daily (sustained release) or IV if possible</a:t>
            </a:r>
          </a:p>
          <a:p>
            <a:pPr marL="342900" indent="-342900">
              <a:buAutoNum type="arabicPeriod"/>
            </a:pPr>
            <a:r>
              <a:rPr lang="en-CA" sz="2400" dirty="0"/>
              <a:t>Zinc 20 mg daily (often in </a:t>
            </a:r>
            <a:r>
              <a:rPr lang="en-CA" sz="2400" dirty="0" err="1"/>
              <a:t>multivit</a:t>
            </a:r>
            <a:r>
              <a:rPr lang="en-CA" sz="2400" dirty="0"/>
              <a:t>)</a:t>
            </a:r>
            <a:br>
              <a:rPr lang="en-CA" sz="2400" dirty="0"/>
            </a:br>
            <a:endParaRPr lang="en-CA" sz="2400" dirty="0"/>
          </a:p>
          <a:p>
            <a:pPr marL="342900" indent="-342900">
              <a:buAutoNum type="arabicPeriod"/>
            </a:pPr>
            <a:r>
              <a:rPr lang="en-CA" sz="2400" dirty="0"/>
              <a:t>Ivermectin 0.3 mg/kg daily to start</a:t>
            </a:r>
          </a:p>
          <a:p>
            <a:pPr marL="342900" indent="-342900">
              <a:buAutoNum type="arabicPeriod"/>
            </a:pPr>
            <a:r>
              <a:rPr lang="en-CA" sz="2400" dirty="0"/>
              <a:t>Quercetin or hydroxychloroquine</a:t>
            </a:r>
          </a:p>
          <a:p>
            <a:pPr marL="342900" indent="-342900">
              <a:buAutoNum type="arabicPeriod"/>
            </a:pPr>
            <a:r>
              <a:rPr lang="en-CA" sz="2400" dirty="0" err="1"/>
              <a:t>Nattokinase</a:t>
            </a:r>
            <a:endParaRPr lang="en-CA" sz="2400" dirty="0"/>
          </a:p>
          <a:p>
            <a:pPr marL="342900" indent="-342900">
              <a:buAutoNum type="arabicPeriod"/>
            </a:pPr>
            <a:r>
              <a:rPr lang="en-CA" sz="2400" dirty="0"/>
              <a:t>Melatonin</a:t>
            </a:r>
          </a:p>
          <a:p>
            <a:pPr marL="342900" indent="-342900">
              <a:buAutoNum type="arabicPeriod"/>
            </a:pPr>
            <a:r>
              <a:rPr lang="en-CA" sz="2400" dirty="0"/>
              <a:t> Black seed oil (capsule) 200-500 mg twice daily</a:t>
            </a:r>
          </a:p>
          <a:p>
            <a:pPr marL="342900" indent="-342900">
              <a:buAutoNum type="arabicPeriod"/>
            </a:pPr>
            <a:r>
              <a:rPr lang="en-CA" sz="2400" dirty="0"/>
              <a:t> N-acetyl cysteine (NAC)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7E4617-7CEA-976D-B710-BE69F0BC2EC3}"/>
              </a:ext>
            </a:extLst>
          </p:cNvPr>
          <p:cNvCxnSpPr>
            <a:cxnSpLocks/>
          </p:cNvCxnSpPr>
          <p:nvPr/>
        </p:nvCxnSpPr>
        <p:spPr>
          <a:xfrm>
            <a:off x="3704315" y="3736478"/>
            <a:ext cx="8229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9D9824-669D-1F17-2D90-62A829510757}"/>
              </a:ext>
            </a:extLst>
          </p:cNvPr>
          <p:cNvSpPr txBox="1"/>
          <p:nvPr/>
        </p:nvSpPr>
        <p:spPr>
          <a:xfrm>
            <a:off x="3006286" y="389193"/>
            <a:ext cx="6179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/>
              <a:t>A Basic Approach</a:t>
            </a:r>
          </a:p>
        </p:txBody>
      </p:sp>
      <p:pic>
        <p:nvPicPr>
          <p:cNvPr id="4100" name="Picture 4" descr="Brown Horse Names">
            <a:extLst>
              <a:ext uri="{FF2B5EF4-FFF2-40B4-BE49-F238E27FC236}">
                <a16:creationId xmlns:a16="http://schemas.microsoft.com/office/drawing/2014/main" id="{D7B265EB-78AB-5DF4-5F1C-64BD5E08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0" y="4025917"/>
            <a:ext cx="3240072" cy="21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39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AC36C2-31A0-2564-173F-876CF008A17C}"/>
              </a:ext>
            </a:extLst>
          </p:cNvPr>
          <p:cNvSpPr/>
          <p:nvPr/>
        </p:nvSpPr>
        <p:spPr>
          <a:xfrm>
            <a:off x="889057" y="498991"/>
            <a:ext cx="447261" cy="557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30097-802E-127A-CE33-45AD7FAF8BA9}"/>
              </a:ext>
            </a:extLst>
          </p:cNvPr>
          <p:cNvSpPr txBox="1"/>
          <p:nvPr/>
        </p:nvSpPr>
        <p:spPr>
          <a:xfrm>
            <a:off x="365761" y="373731"/>
            <a:ext cx="11358602" cy="4321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CA" sz="4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medical treatment, consult these websites: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CA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</a:pP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CA" sz="32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https://covid19criticalcare.com </a:t>
            </a: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I-Recover Post-Vax Protocol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</a:pP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CA" sz="32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www.TruthForHealth.org</a:t>
            </a:r>
            <a:r>
              <a:rPr lang="en-CA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Vaccine Injury Treatment Guide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</a:pPr>
            <a:r>
              <a:rPr lang="en-C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C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www.worldcouncilforhealth.org</a:t>
            </a:r>
            <a:r>
              <a:rPr lang="en-CA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Spike Protein Detox Guide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AA1DA2-18D5-D7AD-408B-99D80EB52033}"/>
              </a:ext>
            </a:extLst>
          </p:cNvPr>
          <p:cNvSpPr/>
          <p:nvPr/>
        </p:nvSpPr>
        <p:spPr>
          <a:xfrm>
            <a:off x="206557" y="430937"/>
            <a:ext cx="447261" cy="557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75EDF-5AD3-1EB6-17F8-C5181A3D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87" y="0"/>
            <a:ext cx="6503044" cy="4902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40525-0BF3-A118-1293-AA58D47D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5638"/>
            <a:ext cx="12192000" cy="2172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A37EB-A643-742D-23B5-1A452421D56B}"/>
              </a:ext>
            </a:extLst>
          </p:cNvPr>
          <p:cNvSpPr txBox="1"/>
          <p:nvPr/>
        </p:nvSpPr>
        <p:spPr>
          <a:xfrm>
            <a:off x="300151" y="478933"/>
            <a:ext cx="544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FF00"/>
                </a:solidFill>
              </a:rPr>
              <a:t>   </a:t>
            </a:r>
            <a:r>
              <a:rPr lang="en-CA" sz="3600" dirty="0">
                <a:solidFill>
                  <a:srgbClr val="FFFF00"/>
                </a:solidFill>
              </a:rPr>
              <a:t>Consult telehealth</a:t>
            </a:r>
            <a:endParaRPr lang="en-C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7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D9018-B555-AD52-83AF-133C6097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994" y="-78878"/>
            <a:ext cx="12440846" cy="69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2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BC983-7C10-1AE5-F4DB-302B5047DAD5}"/>
              </a:ext>
            </a:extLst>
          </p:cNvPr>
          <p:cNvSpPr txBox="1"/>
          <p:nvPr/>
        </p:nvSpPr>
        <p:spPr>
          <a:xfrm>
            <a:off x="1869440" y="975360"/>
            <a:ext cx="3769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000" b="1" dirty="0"/>
              <a:t>Tour Doctors</a:t>
            </a:r>
          </a:p>
          <a:p>
            <a:r>
              <a:rPr lang="en-CA" sz="2000" dirty="0"/>
              <a:t>	Dr. Stephen Malthouse</a:t>
            </a:r>
          </a:p>
          <a:p>
            <a:r>
              <a:rPr lang="en-CA" sz="2000" dirty="0"/>
              <a:t>	Dr. Charles </a:t>
            </a:r>
            <a:r>
              <a:rPr lang="en-CA" sz="2000" dirty="0" err="1"/>
              <a:t>Hoffe</a:t>
            </a:r>
            <a:endParaRPr lang="en-CA" sz="2000" dirty="0"/>
          </a:p>
          <a:p>
            <a:r>
              <a:rPr lang="en-CA" sz="2000" dirty="0"/>
              <a:t>	Dr. Daniel Nagase</a:t>
            </a:r>
          </a:p>
          <a:p>
            <a:r>
              <a:rPr lang="en-CA" sz="2000" dirty="0"/>
              <a:t>	Dr. Anna Kindy</a:t>
            </a:r>
          </a:p>
          <a:p>
            <a:r>
              <a:rPr lang="en-CA" sz="2000" dirty="0"/>
              <a:t>	Dr. Rachel Maurice</a:t>
            </a:r>
          </a:p>
          <a:p>
            <a:r>
              <a:rPr lang="en-CA" sz="2000" dirty="0"/>
              <a:t>	Dr. Sofia Bayfield</a:t>
            </a:r>
          </a:p>
          <a:p>
            <a:r>
              <a:rPr lang="en-CA" sz="2000" dirty="0"/>
              <a:t>	Dr. Kevin </a:t>
            </a:r>
            <a:r>
              <a:rPr lang="en-CA" sz="2000" dirty="0" err="1"/>
              <a:t>Sclater</a:t>
            </a:r>
            <a:endParaRPr lang="en-CA" sz="2000" dirty="0"/>
          </a:p>
          <a:p>
            <a:r>
              <a:rPr lang="en-CA" sz="2000" dirty="0"/>
              <a:t>	Dr. Biz Bastian</a:t>
            </a:r>
          </a:p>
          <a:p>
            <a:r>
              <a:rPr lang="en-CA" sz="2000" dirty="0"/>
              <a:t>	Dr. Eric Payne</a:t>
            </a:r>
          </a:p>
          <a:p>
            <a:r>
              <a:rPr lang="en-CA" sz="2000" dirty="0"/>
              <a:t>	Dr. William Makis</a:t>
            </a:r>
          </a:p>
          <a:p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813A4-6EDE-B6F7-717A-7530795C5544}"/>
              </a:ext>
            </a:extLst>
          </p:cNvPr>
          <p:cNvSpPr txBox="1"/>
          <p:nvPr/>
        </p:nvSpPr>
        <p:spPr>
          <a:xfrm>
            <a:off x="6563364" y="975360"/>
            <a:ext cx="42265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000" b="1" dirty="0"/>
              <a:t>Tour organizers</a:t>
            </a:r>
          </a:p>
          <a:p>
            <a:r>
              <a:rPr lang="en-CA" sz="2000" dirty="0"/>
              <a:t>	Kari Simpson</a:t>
            </a:r>
          </a:p>
          <a:p>
            <a:r>
              <a:rPr lang="en-CA" sz="2000" dirty="0"/>
              <a:t>	Shelly </a:t>
            </a:r>
            <a:r>
              <a:rPr lang="en-CA" sz="2000" dirty="0" err="1"/>
              <a:t>Semmler</a:t>
            </a:r>
            <a:endParaRPr lang="en-CA" sz="2000" dirty="0"/>
          </a:p>
          <a:p>
            <a:r>
              <a:rPr lang="en-CA" sz="2000" dirty="0"/>
              <a:t>	</a:t>
            </a:r>
            <a:r>
              <a:rPr lang="en-CA" sz="2000" dirty="0" err="1"/>
              <a:t>Dennice</a:t>
            </a:r>
            <a:r>
              <a:rPr lang="en-CA" sz="2000" dirty="0"/>
              <a:t> Pearce</a:t>
            </a:r>
          </a:p>
          <a:p>
            <a:r>
              <a:rPr lang="en-CA" sz="2000" dirty="0"/>
              <a:t>	Elizabeth Chapman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Cris</a:t>
            </a:r>
            <a:r>
              <a:rPr lang="en-CA" sz="2000" dirty="0"/>
              <a:t> </a:t>
            </a:r>
            <a:r>
              <a:rPr lang="en-CA" sz="2000" dirty="0" err="1"/>
              <a:t>Vleck</a:t>
            </a:r>
            <a:endParaRPr lang="en-CA" sz="2000" dirty="0"/>
          </a:p>
          <a:p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000" b="1" dirty="0"/>
              <a:t>The community hosts and organizers</a:t>
            </a:r>
            <a:br>
              <a:rPr lang="en-CA" sz="2000" dirty="0"/>
            </a:br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000" b="1" dirty="0"/>
              <a:t>The pastors</a:t>
            </a:r>
          </a:p>
          <a:p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2000" b="1" dirty="0"/>
              <a:t>Those that gave testimony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889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2823D0-CF72-DCE8-9A5F-A2896CF085A3}"/>
              </a:ext>
            </a:extLst>
          </p:cNvPr>
          <p:cNvGrpSpPr/>
          <p:nvPr/>
        </p:nvGrpSpPr>
        <p:grpSpPr>
          <a:xfrm>
            <a:off x="1878183" y="100644"/>
            <a:ext cx="8119258" cy="6656712"/>
            <a:chOff x="1746103" y="201287"/>
            <a:chExt cx="8119258" cy="6656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D897BD-2033-21A9-352E-D46DB7FB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767973" y="-2820583"/>
              <a:ext cx="2075518" cy="81192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D8145A-474D-FEFB-836F-8B3FCD7B1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515135" y="507774"/>
              <a:ext cx="4581195" cy="8119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23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CEE26-E9AE-8E6E-3A17-BA0FD32D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19" y="1184715"/>
            <a:ext cx="8321761" cy="4488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58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E6B3E41-C470-DDA1-AEE0-F6AA166B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48854-7C52-9201-750C-D29624A7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"/>
            <a:ext cx="12194194" cy="68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0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292</Words>
  <Application>Microsoft Office PowerPoint</Application>
  <PresentationFormat>Widescreen</PresentationFormat>
  <Paragraphs>53</Paragraphs>
  <Slides>50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Segoe Script</vt:lpstr>
      <vt:lpstr>Wingdings</vt:lpstr>
      <vt:lpstr>Office Theme</vt:lpstr>
      <vt:lpstr>National Citizens Inquiry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Educate        4     Vaccinate The COVID-19 Vaccines – Protecting our Children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Four Big Questions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Citizens Inquiry</dc:title>
  <dc:creator>Stephen Malthouse</dc:creator>
  <cp:lastModifiedBy>Stephen Malthouse</cp:lastModifiedBy>
  <cp:revision>22</cp:revision>
  <cp:lastPrinted>2023-05-17T08:17:01Z</cp:lastPrinted>
  <dcterms:created xsi:type="dcterms:W3CDTF">2023-05-15T09:35:00Z</dcterms:created>
  <dcterms:modified xsi:type="dcterms:W3CDTF">2023-05-17T08:40:57Z</dcterms:modified>
</cp:coreProperties>
</file>