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notesMasterIdLst>
    <p:notesMasterId r:id="rId67"/>
  </p:notesMasterIdLst>
  <p:sldIdLst>
    <p:sldId id="379" r:id="rId16"/>
    <p:sldId id="335" r:id="rId17"/>
    <p:sldId id="347" r:id="rId18"/>
    <p:sldId id="336" r:id="rId19"/>
    <p:sldId id="309" r:id="rId20"/>
    <p:sldId id="331" r:id="rId21"/>
    <p:sldId id="332" r:id="rId22"/>
    <p:sldId id="330" r:id="rId23"/>
    <p:sldId id="339" r:id="rId24"/>
    <p:sldId id="340" r:id="rId25"/>
    <p:sldId id="355" r:id="rId26"/>
    <p:sldId id="356" r:id="rId27"/>
    <p:sldId id="357" r:id="rId28"/>
    <p:sldId id="310" r:id="rId29"/>
    <p:sldId id="338" r:id="rId30"/>
    <p:sldId id="337" r:id="rId31"/>
    <p:sldId id="380" r:id="rId32"/>
    <p:sldId id="342" r:id="rId33"/>
    <p:sldId id="344" r:id="rId34"/>
    <p:sldId id="348" r:id="rId35"/>
    <p:sldId id="343" r:id="rId36"/>
    <p:sldId id="346" r:id="rId37"/>
    <p:sldId id="349" r:id="rId38"/>
    <p:sldId id="350" r:id="rId39"/>
    <p:sldId id="351" r:id="rId40"/>
    <p:sldId id="352" r:id="rId41"/>
    <p:sldId id="345" r:id="rId42"/>
    <p:sldId id="341" r:id="rId43"/>
    <p:sldId id="353" r:id="rId44"/>
    <p:sldId id="354" r:id="rId45"/>
    <p:sldId id="377" r:id="rId46"/>
    <p:sldId id="378" r:id="rId47"/>
    <p:sldId id="367" r:id="rId48"/>
    <p:sldId id="368" r:id="rId49"/>
    <p:sldId id="369" r:id="rId50"/>
    <p:sldId id="370" r:id="rId51"/>
    <p:sldId id="371" r:id="rId52"/>
    <p:sldId id="372" r:id="rId53"/>
    <p:sldId id="373" r:id="rId54"/>
    <p:sldId id="374" r:id="rId55"/>
    <p:sldId id="325" r:id="rId56"/>
    <p:sldId id="326" r:id="rId57"/>
    <p:sldId id="327" r:id="rId58"/>
    <p:sldId id="302" r:id="rId59"/>
    <p:sldId id="303" r:id="rId60"/>
    <p:sldId id="304" r:id="rId61"/>
    <p:sldId id="305" r:id="rId62"/>
    <p:sldId id="306" r:id="rId63"/>
    <p:sldId id="328" r:id="rId64"/>
    <p:sldId id="329" r:id="rId65"/>
    <p:sldId id="375" r:id="rId66"/>
  </p:sldIdLst>
  <p:sldSz cx="5940425" cy="4321175"/>
  <p:notesSz cx="6858000" cy="9144000"/>
  <p:defaultTextStyle>
    <a:defPPr>
      <a:defRPr lang="fr-FR"/>
    </a:defPPr>
    <a:lvl1pPr marL="0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18897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37794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956691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275588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594485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1913382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232279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551176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1">
          <p15:clr>
            <a:srgbClr val="A4A3A4"/>
          </p15:clr>
        </p15:guide>
        <p15:guide id="2" pos="1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>
      <p:cViewPr varScale="1">
        <p:scale>
          <a:sx n="119" d="100"/>
          <a:sy n="119" d="100"/>
        </p:scale>
        <p:origin x="-1194" y="-102"/>
      </p:cViewPr>
      <p:guideLst>
        <p:guide orient="horz" pos="1361"/>
        <p:guide pos="1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8B516-957E-44E6-84A0-6086C951DA71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73150" y="685800"/>
            <a:ext cx="4711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D16F9-ED06-4235-BC19-077AB5AADA8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79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3779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18897" algn="l" defTabSz="63779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37794" algn="l" defTabSz="63779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56691" algn="l" defTabSz="63779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75588" algn="l" defTabSz="63779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94485" algn="l" defTabSz="63779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13382" algn="l" defTabSz="63779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32279" algn="l" defTabSz="63779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51176" algn="l" defTabSz="63779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Figure 1 – </a:t>
            </a:r>
            <a:r>
              <a:rPr lang="fr-FR" dirty="0" err="1"/>
              <a:t>Australia</a:t>
            </a:r>
            <a:r>
              <a:rPr lang="fr-FR" dirty="0"/>
              <a:t>, 75-84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930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Figure 9a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0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Appendix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>
                <a:solidFill>
                  <a:prstClr val="black"/>
                </a:solidFill>
              </a:rPr>
              <a:pPr/>
              <a:t>33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82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Figure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>
                <a:solidFill>
                  <a:prstClr val="black"/>
                </a:solidFill>
              </a:rPr>
              <a:pPr/>
              <a:t>34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80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Figure 6A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>
                <a:solidFill>
                  <a:prstClr val="black"/>
                </a:solidFill>
              </a:rPr>
              <a:pPr/>
              <a:t>35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16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Figure 6B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>
                <a:solidFill>
                  <a:prstClr val="black"/>
                </a:solidFill>
              </a:rPr>
              <a:pPr/>
              <a:t>36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75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Figure 6C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>
                <a:solidFill>
                  <a:prstClr val="black"/>
                </a:solidFill>
              </a:rPr>
              <a:pPr/>
              <a:t>37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19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Figure 6D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>
                <a:solidFill>
                  <a:prstClr val="black"/>
                </a:solidFill>
              </a:rPr>
              <a:pPr/>
              <a:t>38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7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Figure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>
                <a:solidFill>
                  <a:prstClr val="black"/>
                </a:solidFill>
              </a:rPr>
              <a:pPr/>
              <a:t>39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74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Figure 8A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>
                <a:solidFill>
                  <a:prstClr val="black"/>
                </a:solidFill>
              </a:rPr>
              <a:pPr/>
              <a:t>40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20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Figure 3 – </a:t>
            </a:r>
            <a:r>
              <a:rPr lang="fr-FR" dirty="0" err="1"/>
              <a:t>vDFR</a:t>
            </a:r>
            <a:r>
              <a:rPr lang="fr-FR" dirty="0"/>
              <a:t> (</a:t>
            </a:r>
            <a:r>
              <a:rPr lang="fr-FR" dirty="0" err="1"/>
              <a:t>upper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12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Figure 1 – </a:t>
            </a:r>
            <a:r>
              <a:rPr lang="fr-FR" dirty="0" err="1"/>
              <a:t>Australia</a:t>
            </a:r>
            <a:r>
              <a:rPr lang="fr-FR" dirty="0"/>
              <a:t>, 75-84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930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37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Figure 3 – </a:t>
            </a:r>
            <a:r>
              <a:rPr lang="fr-FR" dirty="0" err="1"/>
              <a:t>vDFR</a:t>
            </a:r>
            <a:r>
              <a:rPr lang="fr-FR" dirty="0"/>
              <a:t> (middle)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64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37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Figure 3 – </a:t>
            </a:r>
            <a:r>
              <a:rPr lang="fr-FR" dirty="0" err="1"/>
              <a:t>vDFR</a:t>
            </a:r>
            <a:r>
              <a:rPr lang="fr-FR" dirty="0"/>
              <a:t> (</a:t>
            </a:r>
            <a:r>
              <a:rPr lang="fr-FR" dirty="0" err="1"/>
              <a:t>lower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537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Appendix 2 – </a:t>
            </a:r>
            <a:r>
              <a:rPr lang="fr-FR" dirty="0" err="1"/>
              <a:t>Israel</a:t>
            </a:r>
            <a:r>
              <a:rPr lang="fr-FR" dirty="0"/>
              <a:t>, all </a:t>
            </a:r>
            <a:r>
              <a:rPr lang="fr-FR" dirty="0" err="1"/>
              <a:t>ages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977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Appendix 2 – </a:t>
            </a:r>
            <a:r>
              <a:rPr lang="fr-FR" dirty="0" err="1"/>
              <a:t>Israel</a:t>
            </a:r>
            <a:r>
              <a:rPr lang="fr-FR" dirty="0"/>
              <a:t>, 80+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002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Appendix 2 – </a:t>
            </a:r>
            <a:r>
              <a:rPr lang="fr-FR" dirty="0" err="1"/>
              <a:t>Israel</a:t>
            </a:r>
            <a:r>
              <a:rPr lang="fr-FR" dirty="0"/>
              <a:t>, 70-79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284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Appendix 2 – </a:t>
            </a:r>
            <a:r>
              <a:rPr lang="fr-FR" dirty="0" err="1"/>
              <a:t>Israel</a:t>
            </a:r>
            <a:r>
              <a:rPr lang="fr-FR" dirty="0"/>
              <a:t>, 60-69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302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Appendix 2 – </a:t>
            </a:r>
            <a:r>
              <a:rPr lang="fr-FR" dirty="0" err="1"/>
              <a:t>Israel</a:t>
            </a:r>
            <a:r>
              <a:rPr lang="fr-FR" dirty="0"/>
              <a:t>, 50-59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44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Figure 1 – </a:t>
            </a:r>
            <a:r>
              <a:rPr lang="fr-FR" dirty="0" err="1"/>
              <a:t>Australia</a:t>
            </a:r>
            <a:r>
              <a:rPr lang="fr-FR" dirty="0"/>
              <a:t>, 75-84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93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Figure 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12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Figure 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4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37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Figure 20B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9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37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Figure 17B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04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37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Figure 17C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24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Figure 1 – </a:t>
            </a:r>
            <a:r>
              <a:rPr lang="fr-FR" dirty="0" err="1"/>
              <a:t>Australia</a:t>
            </a:r>
            <a:r>
              <a:rPr lang="fr-FR" dirty="0"/>
              <a:t>, 65-74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16F9-ED06-4235-BC19-077AB5AADA8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65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5532" y="1342368"/>
            <a:ext cx="5049361" cy="926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1065" y="2448669"/>
            <a:ext cx="4158298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5532" y="1342368"/>
            <a:ext cx="5049361" cy="92625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1065" y="2448669"/>
            <a:ext cx="4158298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987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435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252" y="2776759"/>
            <a:ext cx="5049361" cy="8582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252" y="1831502"/>
            <a:ext cx="5049361" cy="945257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8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77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669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55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44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33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322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511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98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7021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19717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787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5" y="967268"/>
            <a:ext cx="2624719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7025" y="1370374"/>
            <a:ext cx="2624719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017655" y="967268"/>
            <a:ext cx="2625751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017655" y="1370374"/>
            <a:ext cx="2625751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579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53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831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024" y="172048"/>
            <a:ext cx="1954358" cy="73219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2543" y="172050"/>
            <a:ext cx="3320863" cy="36880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7024" y="904246"/>
            <a:ext cx="1954358" cy="2955804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346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4365" y="3024826"/>
            <a:ext cx="3564255" cy="35709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64365" y="386108"/>
            <a:ext cx="3564255" cy="2592705"/>
          </a:xfrm>
        </p:spPr>
        <p:txBody>
          <a:bodyPr/>
          <a:lstStyle>
            <a:lvl1pPr marL="0" indent="0">
              <a:buNone/>
              <a:defRPr sz="2200"/>
            </a:lvl1pPr>
            <a:lvl2pPr marL="318897" indent="0">
              <a:buNone/>
              <a:defRPr sz="2000"/>
            </a:lvl2pPr>
            <a:lvl3pPr marL="637794" indent="0">
              <a:buNone/>
              <a:defRPr sz="1700"/>
            </a:lvl3pPr>
            <a:lvl4pPr marL="956691" indent="0">
              <a:buNone/>
              <a:defRPr sz="1400"/>
            </a:lvl4pPr>
            <a:lvl5pPr marL="1275588" indent="0">
              <a:buNone/>
              <a:defRPr sz="1400"/>
            </a:lvl5pPr>
            <a:lvl6pPr marL="1594485" indent="0">
              <a:buNone/>
              <a:defRPr sz="1400"/>
            </a:lvl6pPr>
            <a:lvl7pPr marL="1913382" indent="0">
              <a:buNone/>
              <a:defRPr sz="1400"/>
            </a:lvl7pPr>
            <a:lvl8pPr marL="2232279" indent="0">
              <a:buNone/>
              <a:defRPr sz="1400"/>
            </a:lvl8pPr>
            <a:lvl9pPr marL="2551176" indent="0">
              <a:buNone/>
              <a:defRPr sz="14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64365" y="3381921"/>
            <a:ext cx="3564255" cy="507138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163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3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306811" y="173052"/>
            <a:ext cx="1336596" cy="36870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7025" y="173052"/>
            <a:ext cx="3910779" cy="36870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306811" y="173052"/>
            <a:ext cx="1336596" cy="368700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7025" y="173052"/>
            <a:ext cx="3910779" cy="36870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191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5532" y="1342368"/>
            <a:ext cx="5049361" cy="92625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1065" y="2448669"/>
            <a:ext cx="4158298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897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061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252" y="2776759"/>
            <a:ext cx="5049361" cy="8582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252" y="1831502"/>
            <a:ext cx="5049361" cy="945257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8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77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669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55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44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33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322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511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450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7021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19717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623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5" y="967268"/>
            <a:ext cx="2624719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7025" y="1370374"/>
            <a:ext cx="2624719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017655" y="967268"/>
            <a:ext cx="2625751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017655" y="1370374"/>
            <a:ext cx="2625751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788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630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728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024" y="172048"/>
            <a:ext cx="1954358" cy="73219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2543" y="172050"/>
            <a:ext cx="3320863" cy="36880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7024" y="904246"/>
            <a:ext cx="1954358" cy="2955804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056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4365" y="3024826"/>
            <a:ext cx="3564255" cy="35709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64365" y="386108"/>
            <a:ext cx="3564255" cy="2592705"/>
          </a:xfrm>
        </p:spPr>
        <p:txBody>
          <a:bodyPr/>
          <a:lstStyle>
            <a:lvl1pPr marL="0" indent="0">
              <a:buNone/>
              <a:defRPr sz="2200"/>
            </a:lvl1pPr>
            <a:lvl2pPr marL="318897" indent="0">
              <a:buNone/>
              <a:defRPr sz="2000"/>
            </a:lvl2pPr>
            <a:lvl3pPr marL="637794" indent="0">
              <a:buNone/>
              <a:defRPr sz="1700"/>
            </a:lvl3pPr>
            <a:lvl4pPr marL="956691" indent="0">
              <a:buNone/>
              <a:defRPr sz="1400"/>
            </a:lvl4pPr>
            <a:lvl5pPr marL="1275588" indent="0">
              <a:buNone/>
              <a:defRPr sz="1400"/>
            </a:lvl5pPr>
            <a:lvl6pPr marL="1594485" indent="0">
              <a:buNone/>
              <a:defRPr sz="1400"/>
            </a:lvl6pPr>
            <a:lvl7pPr marL="1913382" indent="0">
              <a:buNone/>
              <a:defRPr sz="1400"/>
            </a:lvl7pPr>
            <a:lvl8pPr marL="2232279" indent="0">
              <a:buNone/>
              <a:defRPr sz="1400"/>
            </a:lvl8pPr>
            <a:lvl9pPr marL="2551176" indent="0">
              <a:buNone/>
              <a:defRPr sz="14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64365" y="3381921"/>
            <a:ext cx="3564255" cy="507138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69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5532" y="1342368"/>
            <a:ext cx="5049361" cy="92625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1065" y="2448669"/>
            <a:ext cx="4158298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A24C-8C5C-492B-AC09-082A9A0DC05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763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263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306811" y="173052"/>
            <a:ext cx="1336596" cy="368700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7025" y="173052"/>
            <a:ext cx="3910779" cy="36870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992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5532" y="1342368"/>
            <a:ext cx="5049361" cy="92625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1065" y="2448669"/>
            <a:ext cx="4158298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000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952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252" y="2776759"/>
            <a:ext cx="5049361" cy="8582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252" y="1831502"/>
            <a:ext cx="5049361" cy="945257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8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77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669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55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44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33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322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511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5552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7021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19717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69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5" y="967268"/>
            <a:ext cx="2624719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7025" y="1370374"/>
            <a:ext cx="2624719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017655" y="967268"/>
            <a:ext cx="2625751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017655" y="1370374"/>
            <a:ext cx="2625751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713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038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26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024" y="172048"/>
            <a:ext cx="1954358" cy="73219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2543" y="172050"/>
            <a:ext cx="3320863" cy="36880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7024" y="904246"/>
            <a:ext cx="1954358" cy="2955804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30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81DA-6885-4CB0-A775-EE017C35EFC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52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4365" y="3024826"/>
            <a:ext cx="3564255" cy="35709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64365" y="386108"/>
            <a:ext cx="3564255" cy="2592705"/>
          </a:xfrm>
        </p:spPr>
        <p:txBody>
          <a:bodyPr/>
          <a:lstStyle>
            <a:lvl1pPr marL="0" indent="0">
              <a:buNone/>
              <a:defRPr sz="2200"/>
            </a:lvl1pPr>
            <a:lvl2pPr marL="318897" indent="0">
              <a:buNone/>
              <a:defRPr sz="2000"/>
            </a:lvl2pPr>
            <a:lvl3pPr marL="637794" indent="0">
              <a:buNone/>
              <a:defRPr sz="1700"/>
            </a:lvl3pPr>
            <a:lvl4pPr marL="956691" indent="0">
              <a:buNone/>
              <a:defRPr sz="1400"/>
            </a:lvl4pPr>
            <a:lvl5pPr marL="1275588" indent="0">
              <a:buNone/>
              <a:defRPr sz="1400"/>
            </a:lvl5pPr>
            <a:lvl6pPr marL="1594485" indent="0">
              <a:buNone/>
              <a:defRPr sz="1400"/>
            </a:lvl6pPr>
            <a:lvl7pPr marL="1913382" indent="0">
              <a:buNone/>
              <a:defRPr sz="1400"/>
            </a:lvl7pPr>
            <a:lvl8pPr marL="2232279" indent="0">
              <a:buNone/>
              <a:defRPr sz="1400"/>
            </a:lvl8pPr>
            <a:lvl9pPr marL="2551176" indent="0">
              <a:buNone/>
              <a:defRPr sz="14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64365" y="3381921"/>
            <a:ext cx="3564255" cy="507138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77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265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306811" y="173052"/>
            <a:ext cx="1336596" cy="368700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7025" y="173052"/>
            <a:ext cx="3910779" cy="36870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031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5532" y="1342368"/>
            <a:ext cx="5049361" cy="92625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1065" y="2448669"/>
            <a:ext cx="4158298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225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427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252" y="2776759"/>
            <a:ext cx="5049361" cy="8582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252" y="1831502"/>
            <a:ext cx="5049361" cy="945257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8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77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669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55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44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33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322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511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137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7021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19717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280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5" y="967268"/>
            <a:ext cx="2624719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7025" y="1370374"/>
            <a:ext cx="2624719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017655" y="967268"/>
            <a:ext cx="2625751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017655" y="1370374"/>
            <a:ext cx="2625751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965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555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38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252" y="2776759"/>
            <a:ext cx="5049361" cy="8582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252" y="1831502"/>
            <a:ext cx="5049361" cy="945257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8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77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669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55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44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33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322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511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BFC2-CED4-4FD4-9E2A-371EDEE366C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8296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024" y="172048"/>
            <a:ext cx="1954358" cy="73219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2543" y="172050"/>
            <a:ext cx="3320863" cy="36880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7024" y="904246"/>
            <a:ext cx="1954358" cy="2955804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340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4365" y="3024826"/>
            <a:ext cx="3564255" cy="35709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64365" y="386108"/>
            <a:ext cx="3564255" cy="2592705"/>
          </a:xfrm>
        </p:spPr>
        <p:txBody>
          <a:bodyPr/>
          <a:lstStyle>
            <a:lvl1pPr marL="0" indent="0">
              <a:buNone/>
              <a:defRPr sz="2200"/>
            </a:lvl1pPr>
            <a:lvl2pPr marL="318897" indent="0">
              <a:buNone/>
              <a:defRPr sz="2000"/>
            </a:lvl2pPr>
            <a:lvl3pPr marL="637794" indent="0">
              <a:buNone/>
              <a:defRPr sz="1700"/>
            </a:lvl3pPr>
            <a:lvl4pPr marL="956691" indent="0">
              <a:buNone/>
              <a:defRPr sz="1400"/>
            </a:lvl4pPr>
            <a:lvl5pPr marL="1275588" indent="0">
              <a:buNone/>
              <a:defRPr sz="1400"/>
            </a:lvl5pPr>
            <a:lvl6pPr marL="1594485" indent="0">
              <a:buNone/>
              <a:defRPr sz="1400"/>
            </a:lvl6pPr>
            <a:lvl7pPr marL="1913382" indent="0">
              <a:buNone/>
              <a:defRPr sz="1400"/>
            </a:lvl7pPr>
            <a:lvl8pPr marL="2232279" indent="0">
              <a:buNone/>
              <a:defRPr sz="1400"/>
            </a:lvl8pPr>
            <a:lvl9pPr marL="2551176" indent="0">
              <a:buNone/>
              <a:defRPr sz="14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64365" y="3381921"/>
            <a:ext cx="3564255" cy="507138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177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390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306811" y="173052"/>
            <a:ext cx="1336596" cy="368700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7025" y="173052"/>
            <a:ext cx="3910779" cy="36870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131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5532" y="1342368"/>
            <a:ext cx="5049361" cy="92625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1065" y="2448669"/>
            <a:ext cx="4158298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7752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596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252" y="2776759"/>
            <a:ext cx="5049361" cy="8582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252" y="1831502"/>
            <a:ext cx="5049361" cy="945257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8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77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669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55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44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33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322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511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9509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7021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19717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348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5" y="967268"/>
            <a:ext cx="2624719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7025" y="1370374"/>
            <a:ext cx="2624719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017655" y="967268"/>
            <a:ext cx="2625751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017655" y="1370374"/>
            <a:ext cx="2625751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247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15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7021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19717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C45-7F28-4C12-88CE-C37EE065611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026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518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024" y="172048"/>
            <a:ext cx="1954358" cy="73219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2543" y="172050"/>
            <a:ext cx="3320863" cy="36880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7024" y="904246"/>
            <a:ext cx="1954358" cy="2955804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752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4365" y="3024826"/>
            <a:ext cx="3564255" cy="35709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64365" y="386108"/>
            <a:ext cx="3564255" cy="2592705"/>
          </a:xfrm>
        </p:spPr>
        <p:txBody>
          <a:bodyPr/>
          <a:lstStyle>
            <a:lvl1pPr marL="0" indent="0">
              <a:buNone/>
              <a:defRPr sz="2200"/>
            </a:lvl1pPr>
            <a:lvl2pPr marL="318897" indent="0">
              <a:buNone/>
              <a:defRPr sz="2000"/>
            </a:lvl2pPr>
            <a:lvl3pPr marL="637794" indent="0">
              <a:buNone/>
              <a:defRPr sz="1700"/>
            </a:lvl3pPr>
            <a:lvl4pPr marL="956691" indent="0">
              <a:buNone/>
              <a:defRPr sz="1400"/>
            </a:lvl4pPr>
            <a:lvl5pPr marL="1275588" indent="0">
              <a:buNone/>
              <a:defRPr sz="1400"/>
            </a:lvl5pPr>
            <a:lvl6pPr marL="1594485" indent="0">
              <a:buNone/>
              <a:defRPr sz="1400"/>
            </a:lvl6pPr>
            <a:lvl7pPr marL="1913382" indent="0">
              <a:buNone/>
              <a:defRPr sz="1400"/>
            </a:lvl7pPr>
            <a:lvl8pPr marL="2232279" indent="0">
              <a:buNone/>
              <a:defRPr sz="1400"/>
            </a:lvl8pPr>
            <a:lvl9pPr marL="2551176" indent="0">
              <a:buNone/>
              <a:defRPr sz="14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64365" y="3381921"/>
            <a:ext cx="3564255" cy="507138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8953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993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306811" y="173052"/>
            <a:ext cx="1336596" cy="368700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7025" y="173052"/>
            <a:ext cx="3910779" cy="36870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4953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5532" y="1342368"/>
            <a:ext cx="5049361" cy="92625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1065" y="2448669"/>
            <a:ext cx="4158298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514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8193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252" y="2776759"/>
            <a:ext cx="5049361" cy="8582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252" y="1831502"/>
            <a:ext cx="5049361" cy="945257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8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77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669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55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44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33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322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511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3847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7021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19717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182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5" y="967268"/>
            <a:ext cx="2624719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7025" y="1370374"/>
            <a:ext cx="2624719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017655" y="967268"/>
            <a:ext cx="2625751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017655" y="1370374"/>
            <a:ext cx="2625751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20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5" y="967268"/>
            <a:ext cx="2624719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7025" y="1370374"/>
            <a:ext cx="2624719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017655" y="967268"/>
            <a:ext cx="2625751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017655" y="1370374"/>
            <a:ext cx="2625751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41FC-F7C0-455B-BEB2-2905DD8923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792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176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4144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024" y="172048"/>
            <a:ext cx="1954358" cy="73219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2543" y="172050"/>
            <a:ext cx="3320863" cy="36880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7024" y="904246"/>
            <a:ext cx="1954358" cy="2955804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895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4365" y="3024826"/>
            <a:ext cx="3564255" cy="35709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64365" y="386108"/>
            <a:ext cx="3564255" cy="2592705"/>
          </a:xfrm>
        </p:spPr>
        <p:txBody>
          <a:bodyPr/>
          <a:lstStyle>
            <a:lvl1pPr marL="0" indent="0">
              <a:buNone/>
              <a:defRPr sz="2200"/>
            </a:lvl1pPr>
            <a:lvl2pPr marL="318897" indent="0">
              <a:buNone/>
              <a:defRPr sz="2000"/>
            </a:lvl2pPr>
            <a:lvl3pPr marL="637794" indent="0">
              <a:buNone/>
              <a:defRPr sz="1700"/>
            </a:lvl3pPr>
            <a:lvl4pPr marL="956691" indent="0">
              <a:buNone/>
              <a:defRPr sz="1400"/>
            </a:lvl4pPr>
            <a:lvl5pPr marL="1275588" indent="0">
              <a:buNone/>
              <a:defRPr sz="1400"/>
            </a:lvl5pPr>
            <a:lvl6pPr marL="1594485" indent="0">
              <a:buNone/>
              <a:defRPr sz="1400"/>
            </a:lvl6pPr>
            <a:lvl7pPr marL="1913382" indent="0">
              <a:buNone/>
              <a:defRPr sz="1400"/>
            </a:lvl7pPr>
            <a:lvl8pPr marL="2232279" indent="0">
              <a:buNone/>
              <a:defRPr sz="1400"/>
            </a:lvl8pPr>
            <a:lvl9pPr marL="2551176" indent="0">
              <a:buNone/>
              <a:defRPr sz="14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64365" y="3381921"/>
            <a:ext cx="3564255" cy="507138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4840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0132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306811" y="173052"/>
            <a:ext cx="1336596" cy="368700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7025" y="173052"/>
            <a:ext cx="3910779" cy="36870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3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F06F-C90B-4492-99F3-EEDDED32F5D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47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4A4-B539-4CB7-BB89-0BC9FF4EF25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37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024" y="172048"/>
            <a:ext cx="1954358" cy="73219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2543" y="172050"/>
            <a:ext cx="3320863" cy="36880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7024" y="904246"/>
            <a:ext cx="1954358" cy="2955804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89C8-D7AA-42C0-9C7C-851BD7A8CDC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2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4365" y="3024826"/>
            <a:ext cx="3564255" cy="35709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64365" y="386108"/>
            <a:ext cx="3564255" cy="2592705"/>
          </a:xfrm>
        </p:spPr>
        <p:txBody>
          <a:bodyPr/>
          <a:lstStyle>
            <a:lvl1pPr marL="0" indent="0">
              <a:buNone/>
              <a:defRPr sz="2200"/>
            </a:lvl1pPr>
            <a:lvl2pPr marL="318897" indent="0">
              <a:buNone/>
              <a:defRPr sz="2000"/>
            </a:lvl2pPr>
            <a:lvl3pPr marL="637794" indent="0">
              <a:buNone/>
              <a:defRPr sz="1700"/>
            </a:lvl3pPr>
            <a:lvl4pPr marL="956691" indent="0">
              <a:buNone/>
              <a:defRPr sz="1400"/>
            </a:lvl4pPr>
            <a:lvl5pPr marL="1275588" indent="0">
              <a:buNone/>
              <a:defRPr sz="1400"/>
            </a:lvl5pPr>
            <a:lvl6pPr marL="1594485" indent="0">
              <a:buNone/>
              <a:defRPr sz="1400"/>
            </a:lvl6pPr>
            <a:lvl7pPr marL="1913382" indent="0">
              <a:buNone/>
              <a:defRPr sz="1400"/>
            </a:lvl7pPr>
            <a:lvl8pPr marL="2232279" indent="0">
              <a:buNone/>
              <a:defRPr sz="1400"/>
            </a:lvl8pPr>
            <a:lvl9pPr marL="2551176" indent="0">
              <a:buNone/>
              <a:defRPr sz="14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64365" y="3381921"/>
            <a:ext cx="3564255" cy="507138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3CFD-CC5A-4EAB-95EA-9C2D3D3E4B1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8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C812-781D-4B74-970D-AE38203121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41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306811" y="173052"/>
            <a:ext cx="1336596" cy="368700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7025" y="173052"/>
            <a:ext cx="3910779" cy="36870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F9EE-91A2-4C61-B06A-BD00332A12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72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5532" y="1342368"/>
            <a:ext cx="5049361" cy="92625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1065" y="2448669"/>
            <a:ext cx="4158298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A24C-8C5C-492B-AC09-082A9A0DC05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87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81DA-6885-4CB0-A775-EE017C35EFC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38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252" y="2776759"/>
            <a:ext cx="5049361" cy="8582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252" y="1831502"/>
            <a:ext cx="5049361" cy="945257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8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77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669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55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44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33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322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511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BFC2-CED4-4FD4-9E2A-371EDEE366C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87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7021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19717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C45-7F28-4C12-88CE-C37EE065611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55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5" y="967268"/>
            <a:ext cx="2624719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7025" y="1370374"/>
            <a:ext cx="2624719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017655" y="967268"/>
            <a:ext cx="2625751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017655" y="1370374"/>
            <a:ext cx="2625751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41FC-F7C0-455B-BEB2-2905DD8923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30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F06F-C90B-4492-99F3-EEDDED32F5D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89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4A4-B539-4CB7-BB89-0BC9FF4EF25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3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252" y="2776759"/>
            <a:ext cx="5049361" cy="8582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252" y="1831502"/>
            <a:ext cx="5049361" cy="945257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8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77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669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55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44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33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322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511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024" y="172048"/>
            <a:ext cx="1954358" cy="73219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2543" y="172050"/>
            <a:ext cx="3320863" cy="36880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7024" y="904246"/>
            <a:ext cx="1954358" cy="2955804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89C8-D7AA-42C0-9C7C-851BD7A8CDC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43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4365" y="3024826"/>
            <a:ext cx="3564255" cy="35709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64365" y="386108"/>
            <a:ext cx="3564255" cy="2592705"/>
          </a:xfrm>
        </p:spPr>
        <p:txBody>
          <a:bodyPr/>
          <a:lstStyle>
            <a:lvl1pPr marL="0" indent="0">
              <a:buNone/>
              <a:defRPr sz="2200"/>
            </a:lvl1pPr>
            <a:lvl2pPr marL="318897" indent="0">
              <a:buNone/>
              <a:defRPr sz="2000"/>
            </a:lvl2pPr>
            <a:lvl3pPr marL="637794" indent="0">
              <a:buNone/>
              <a:defRPr sz="1700"/>
            </a:lvl3pPr>
            <a:lvl4pPr marL="956691" indent="0">
              <a:buNone/>
              <a:defRPr sz="1400"/>
            </a:lvl4pPr>
            <a:lvl5pPr marL="1275588" indent="0">
              <a:buNone/>
              <a:defRPr sz="1400"/>
            </a:lvl5pPr>
            <a:lvl6pPr marL="1594485" indent="0">
              <a:buNone/>
              <a:defRPr sz="1400"/>
            </a:lvl6pPr>
            <a:lvl7pPr marL="1913382" indent="0">
              <a:buNone/>
              <a:defRPr sz="1400"/>
            </a:lvl7pPr>
            <a:lvl8pPr marL="2232279" indent="0">
              <a:buNone/>
              <a:defRPr sz="1400"/>
            </a:lvl8pPr>
            <a:lvl9pPr marL="2551176" indent="0">
              <a:buNone/>
              <a:defRPr sz="14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64365" y="3381921"/>
            <a:ext cx="3564255" cy="507138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3CFD-CC5A-4EAB-95EA-9C2D3D3E4B1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3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C812-781D-4B74-970D-AE38203121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87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306811" y="173052"/>
            <a:ext cx="1336596" cy="368700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7025" y="173052"/>
            <a:ext cx="3910779" cy="36870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F9EE-91A2-4C61-B06A-BD00332A12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45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5532" y="1342368"/>
            <a:ext cx="5049361" cy="92625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1065" y="2448669"/>
            <a:ext cx="4158298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A24C-8C5C-492B-AC09-082A9A0DC05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37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81DA-6885-4CB0-A775-EE017C35EFC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14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252" y="2776759"/>
            <a:ext cx="5049361" cy="8582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252" y="1831502"/>
            <a:ext cx="5049361" cy="945257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8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77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669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55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44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33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322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511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BFC2-CED4-4FD4-9E2A-371EDEE366C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32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7021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19717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C45-7F28-4C12-88CE-C37EE065611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75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5" y="967268"/>
            <a:ext cx="2624719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7025" y="1370374"/>
            <a:ext cx="2624719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017655" y="967268"/>
            <a:ext cx="2625751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017655" y="1370374"/>
            <a:ext cx="2625751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41FC-F7C0-455B-BEB2-2905DD8923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17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F06F-C90B-4492-99F3-EEDDED32F5D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1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7021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19717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4A4-B539-4CB7-BB89-0BC9FF4EF25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41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024" y="172048"/>
            <a:ext cx="1954358" cy="73219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2543" y="172050"/>
            <a:ext cx="3320863" cy="36880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7024" y="904246"/>
            <a:ext cx="1954358" cy="2955804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89C8-D7AA-42C0-9C7C-851BD7A8CDC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86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4365" y="3024826"/>
            <a:ext cx="3564255" cy="35709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64365" y="386108"/>
            <a:ext cx="3564255" cy="2592705"/>
          </a:xfrm>
        </p:spPr>
        <p:txBody>
          <a:bodyPr/>
          <a:lstStyle>
            <a:lvl1pPr marL="0" indent="0">
              <a:buNone/>
              <a:defRPr sz="2200"/>
            </a:lvl1pPr>
            <a:lvl2pPr marL="318897" indent="0">
              <a:buNone/>
              <a:defRPr sz="2000"/>
            </a:lvl2pPr>
            <a:lvl3pPr marL="637794" indent="0">
              <a:buNone/>
              <a:defRPr sz="1700"/>
            </a:lvl3pPr>
            <a:lvl4pPr marL="956691" indent="0">
              <a:buNone/>
              <a:defRPr sz="1400"/>
            </a:lvl4pPr>
            <a:lvl5pPr marL="1275588" indent="0">
              <a:buNone/>
              <a:defRPr sz="1400"/>
            </a:lvl5pPr>
            <a:lvl6pPr marL="1594485" indent="0">
              <a:buNone/>
              <a:defRPr sz="1400"/>
            </a:lvl6pPr>
            <a:lvl7pPr marL="1913382" indent="0">
              <a:buNone/>
              <a:defRPr sz="1400"/>
            </a:lvl7pPr>
            <a:lvl8pPr marL="2232279" indent="0">
              <a:buNone/>
              <a:defRPr sz="1400"/>
            </a:lvl8pPr>
            <a:lvl9pPr marL="2551176" indent="0">
              <a:buNone/>
              <a:defRPr sz="14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64365" y="3381921"/>
            <a:ext cx="3564255" cy="507138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3CFD-CC5A-4EAB-95EA-9C2D3D3E4B1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30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C812-781D-4B74-970D-AE38203121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32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306811" y="173052"/>
            <a:ext cx="1336596" cy="368700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7025" y="173052"/>
            <a:ext cx="3910779" cy="36870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F9EE-91A2-4C61-B06A-BD00332A12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928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5532" y="1342368"/>
            <a:ext cx="5049361" cy="92625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1065" y="2448669"/>
            <a:ext cx="4158298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A24C-8C5C-492B-AC09-082A9A0DC05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959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81DA-6885-4CB0-A775-EE017C35EFC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02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252" y="2776759"/>
            <a:ext cx="5049361" cy="8582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252" y="1831502"/>
            <a:ext cx="5049361" cy="945257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8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77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669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55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44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33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322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511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BFC2-CED4-4FD4-9E2A-371EDEE366C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847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7021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19717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C45-7F28-4C12-88CE-C37EE065611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72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5" y="967268"/>
            <a:ext cx="2624719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7025" y="1370374"/>
            <a:ext cx="2624719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017655" y="967268"/>
            <a:ext cx="2625751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017655" y="1370374"/>
            <a:ext cx="2625751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41FC-F7C0-455B-BEB2-2905DD8923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5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5" y="967268"/>
            <a:ext cx="2624719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7025" y="1370374"/>
            <a:ext cx="2624719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017655" y="967268"/>
            <a:ext cx="2625751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017655" y="1370374"/>
            <a:ext cx="2625751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F06F-C90B-4492-99F3-EEDDED32F5D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481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4A4-B539-4CB7-BB89-0BC9FF4EF25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772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024" y="172048"/>
            <a:ext cx="1954358" cy="73219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2543" y="172050"/>
            <a:ext cx="3320863" cy="36880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7024" y="904246"/>
            <a:ext cx="1954358" cy="2955804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89C8-D7AA-42C0-9C7C-851BD7A8CDC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891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4365" y="3024826"/>
            <a:ext cx="3564255" cy="35709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64365" y="386108"/>
            <a:ext cx="3564255" cy="2592705"/>
          </a:xfrm>
        </p:spPr>
        <p:txBody>
          <a:bodyPr/>
          <a:lstStyle>
            <a:lvl1pPr marL="0" indent="0">
              <a:buNone/>
              <a:defRPr sz="2200"/>
            </a:lvl1pPr>
            <a:lvl2pPr marL="318897" indent="0">
              <a:buNone/>
              <a:defRPr sz="2000"/>
            </a:lvl2pPr>
            <a:lvl3pPr marL="637794" indent="0">
              <a:buNone/>
              <a:defRPr sz="1700"/>
            </a:lvl3pPr>
            <a:lvl4pPr marL="956691" indent="0">
              <a:buNone/>
              <a:defRPr sz="1400"/>
            </a:lvl4pPr>
            <a:lvl5pPr marL="1275588" indent="0">
              <a:buNone/>
              <a:defRPr sz="1400"/>
            </a:lvl5pPr>
            <a:lvl6pPr marL="1594485" indent="0">
              <a:buNone/>
              <a:defRPr sz="1400"/>
            </a:lvl6pPr>
            <a:lvl7pPr marL="1913382" indent="0">
              <a:buNone/>
              <a:defRPr sz="1400"/>
            </a:lvl7pPr>
            <a:lvl8pPr marL="2232279" indent="0">
              <a:buNone/>
              <a:defRPr sz="1400"/>
            </a:lvl8pPr>
            <a:lvl9pPr marL="2551176" indent="0">
              <a:buNone/>
              <a:defRPr sz="14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64365" y="3381921"/>
            <a:ext cx="3564255" cy="507138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3CFD-CC5A-4EAB-95EA-9C2D3D3E4B1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913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C812-781D-4B74-970D-AE38203121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19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306811" y="173052"/>
            <a:ext cx="1336596" cy="368700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7025" y="173052"/>
            <a:ext cx="3910779" cy="36870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F9EE-91A2-4C61-B06A-BD00332A12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74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5532" y="1342368"/>
            <a:ext cx="5049361" cy="92625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1065" y="2448669"/>
            <a:ext cx="4158298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A24C-8C5C-492B-AC09-082A9A0DC05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382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81DA-6885-4CB0-A775-EE017C35EFC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517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252" y="2776759"/>
            <a:ext cx="5049361" cy="8582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252" y="1831502"/>
            <a:ext cx="5049361" cy="945257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8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77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669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55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44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33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322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511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BFC2-CED4-4FD4-9E2A-371EDEE366C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680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7021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19717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C45-7F28-4C12-88CE-C37EE065611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7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5" y="967268"/>
            <a:ext cx="2624719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7025" y="1370374"/>
            <a:ext cx="2624719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017655" y="967268"/>
            <a:ext cx="2625751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017655" y="1370374"/>
            <a:ext cx="2625751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41FC-F7C0-455B-BEB2-2905DD8923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192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F06F-C90B-4492-99F3-EEDDED32F5D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93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4A4-B539-4CB7-BB89-0BC9FF4EF25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11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024" y="172048"/>
            <a:ext cx="1954358" cy="73219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2543" y="172050"/>
            <a:ext cx="3320863" cy="36880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7024" y="904246"/>
            <a:ext cx="1954358" cy="2955804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89C8-D7AA-42C0-9C7C-851BD7A8CDC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104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4365" y="3024826"/>
            <a:ext cx="3564255" cy="35709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64365" y="386108"/>
            <a:ext cx="3564255" cy="2592705"/>
          </a:xfrm>
        </p:spPr>
        <p:txBody>
          <a:bodyPr/>
          <a:lstStyle>
            <a:lvl1pPr marL="0" indent="0">
              <a:buNone/>
              <a:defRPr sz="2200"/>
            </a:lvl1pPr>
            <a:lvl2pPr marL="318897" indent="0">
              <a:buNone/>
              <a:defRPr sz="2000"/>
            </a:lvl2pPr>
            <a:lvl3pPr marL="637794" indent="0">
              <a:buNone/>
              <a:defRPr sz="1700"/>
            </a:lvl3pPr>
            <a:lvl4pPr marL="956691" indent="0">
              <a:buNone/>
              <a:defRPr sz="1400"/>
            </a:lvl4pPr>
            <a:lvl5pPr marL="1275588" indent="0">
              <a:buNone/>
              <a:defRPr sz="1400"/>
            </a:lvl5pPr>
            <a:lvl6pPr marL="1594485" indent="0">
              <a:buNone/>
              <a:defRPr sz="1400"/>
            </a:lvl6pPr>
            <a:lvl7pPr marL="1913382" indent="0">
              <a:buNone/>
              <a:defRPr sz="1400"/>
            </a:lvl7pPr>
            <a:lvl8pPr marL="2232279" indent="0">
              <a:buNone/>
              <a:defRPr sz="1400"/>
            </a:lvl8pPr>
            <a:lvl9pPr marL="2551176" indent="0">
              <a:buNone/>
              <a:defRPr sz="14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64365" y="3381921"/>
            <a:ext cx="3564255" cy="507138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3CFD-CC5A-4EAB-95EA-9C2D3D3E4B1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231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C812-781D-4B74-970D-AE38203121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95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306811" y="173052"/>
            <a:ext cx="1336596" cy="368700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7025" y="173052"/>
            <a:ext cx="3910779" cy="36870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F9EE-91A2-4C61-B06A-BD00332A12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930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5532" y="1342368"/>
            <a:ext cx="5049361" cy="92625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1065" y="2448669"/>
            <a:ext cx="4158298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A24C-8C5C-492B-AC09-082A9A0DC05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582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81DA-6885-4CB0-A775-EE017C35EFC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23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252" y="2776759"/>
            <a:ext cx="5049361" cy="8582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252" y="1831502"/>
            <a:ext cx="5049361" cy="945257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8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77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669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55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44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33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322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511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BFC2-CED4-4FD4-9E2A-371EDEE366C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1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7021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19717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C45-7F28-4C12-88CE-C37EE065611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177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5" y="967268"/>
            <a:ext cx="2624719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7025" y="1370374"/>
            <a:ext cx="2624719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017655" y="967268"/>
            <a:ext cx="2625751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017655" y="1370374"/>
            <a:ext cx="2625751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41FC-F7C0-455B-BEB2-2905DD8923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93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F06F-C90B-4492-99F3-EEDDED32F5D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862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4A4-B539-4CB7-BB89-0BC9FF4EF25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076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024" y="172048"/>
            <a:ext cx="1954358" cy="73219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2543" y="172050"/>
            <a:ext cx="3320863" cy="36880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7024" y="904246"/>
            <a:ext cx="1954358" cy="2955804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89C8-D7AA-42C0-9C7C-851BD7A8CDC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009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4365" y="3024826"/>
            <a:ext cx="3564255" cy="35709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64365" y="386108"/>
            <a:ext cx="3564255" cy="2592705"/>
          </a:xfrm>
        </p:spPr>
        <p:txBody>
          <a:bodyPr/>
          <a:lstStyle>
            <a:lvl1pPr marL="0" indent="0">
              <a:buNone/>
              <a:defRPr sz="2200"/>
            </a:lvl1pPr>
            <a:lvl2pPr marL="318897" indent="0">
              <a:buNone/>
              <a:defRPr sz="2000"/>
            </a:lvl2pPr>
            <a:lvl3pPr marL="637794" indent="0">
              <a:buNone/>
              <a:defRPr sz="1700"/>
            </a:lvl3pPr>
            <a:lvl4pPr marL="956691" indent="0">
              <a:buNone/>
              <a:defRPr sz="1400"/>
            </a:lvl4pPr>
            <a:lvl5pPr marL="1275588" indent="0">
              <a:buNone/>
              <a:defRPr sz="1400"/>
            </a:lvl5pPr>
            <a:lvl6pPr marL="1594485" indent="0">
              <a:buNone/>
              <a:defRPr sz="1400"/>
            </a:lvl6pPr>
            <a:lvl7pPr marL="1913382" indent="0">
              <a:buNone/>
              <a:defRPr sz="1400"/>
            </a:lvl7pPr>
            <a:lvl8pPr marL="2232279" indent="0">
              <a:buNone/>
              <a:defRPr sz="1400"/>
            </a:lvl8pPr>
            <a:lvl9pPr marL="2551176" indent="0">
              <a:buNone/>
              <a:defRPr sz="14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64365" y="3381921"/>
            <a:ext cx="3564255" cy="507138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3CFD-CC5A-4EAB-95EA-9C2D3D3E4B1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609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C812-781D-4B74-970D-AE38203121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96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306811" y="173052"/>
            <a:ext cx="1336596" cy="368700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7025" y="173052"/>
            <a:ext cx="3910779" cy="36870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F9EE-91A2-4C61-B06A-BD00332A12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98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5532" y="1342368"/>
            <a:ext cx="5049361" cy="92625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1065" y="2448669"/>
            <a:ext cx="4158298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083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4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024" y="172048"/>
            <a:ext cx="1954358" cy="73219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2543" y="172050"/>
            <a:ext cx="3320863" cy="36880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7024" y="904246"/>
            <a:ext cx="1954358" cy="2955804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252" y="2776759"/>
            <a:ext cx="5049361" cy="8582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252" y="1831502"/>
            <a:ext cx="5049361" cy="945257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8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77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669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55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44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33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322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511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264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7021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19717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106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5" y="967268"/>
            <a:ext cx="2624719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7025" y="1370374"/>
            <a:ext cx="2624719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017655" y="967268"/>
            <a:ext cx="2625751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017655" y="1370374"/>
            <a:ext cx="2625751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777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075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344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024" y="172048"/>
            <a:ext cx="1954358" cy="73219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2543" y="172050"/>
            <a:ext cx="3320863" cy="36880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7024" y="904246"/>
            <a:ext cx="1954358" cy="2955804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235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4365" y="3024826"/>
            <a:ext cx="3564255" cy="35709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64365" y="386108"/>
            <a:ext cx="3564255" cy="2592705"/>
          </a:xfrm>
        </p:spPr>
        <p:txBody>
          <a:bodyPr/>
          <a:lstStyle>
            <a:lvl1pPr marL="0" indent="0">
              <a:buNone/>
              <a:defRPr sz="2200"/>
            </a:lvl1pPr>
            <a:lvl2pPr marL="318897" indent="0">
              <a:buNone/>
              <a:defRPr sz="2000"/>
            </a:lvl2pPr>
            <a:lvl3pPr marL="637794" indent="0">
              <a:buNone/>
              <a:defRPr sz="1700"/>
            </a:lvl3pPr>
            <a:lvl4pPr marL="956691" indent="0">
              <a:buNone/>
              <a:defRPr sz="1400"/>
            </a:lvl4pPr>
            <a:lvl5pPr marL="1275588" indent="0">
              <a:buNone/>
              <a:defRPr sz="1400"/>
            </a:lvl5pPr>
            <a:lvl6pPr marL="1594485" indent="0">
              <a:buNone/>
              <a:defRPr sz="1400"/>
            </a:lvl6pPr>
            <a:lvl7pPr marL="1913382" indent="0">
              <a:buNone/>
              <a:defRPr sz="1400"/>
            </a:lvl7pPr>
            <a:lvl8pPr marL="2232279" indent="0">
              <a:buNone/>
              <a:defRPr sz="1400"/>
            </a:lvl8pPr>
            <a:lvl9pPr marL="2551176" indent="0">
              <a:buNone/>
              <a:defRPr sz="14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64365" y="3381921"/>
            <a:ext cx="3564255" cy="507138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354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202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306811" y="173052"/>
            <a:ext cx="1336596" cy="368700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7025" y="173052"/>
            <a:ext cx="3910779" cy="36870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657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5532" y="1342368"/>
            <a:ext cx="5049361" cy="92625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1065" y="2448669"/>
            <a:ext cx="4158298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5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4365" y="3024826"/>
            <a:ext cx="3564255" cy="35709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64365" y="386108"/>
            <a:ext cx="3564255" cy="2592705"/>
          </a:xfrm>
        </p:spPr>
        <p:txBody>
          <a:bodyPr/>
          <a:lstStyle>
            <a:lvl1pPr marL="0" indent="0">
              <a:buNone/>
              <a:defRPr sz="2200"/>
            </a:lvl1pPr>
            <a:lvl2pPr marL="318897" indent="0">
              <a:buNone/>
              <a:defRPr sz="2000"/>
            </a:lvl2pPr>
            <a:lvl3pPr marL="637794" indent="0">
              <a:buNone/>
              <a:defRPr sz="1700"/>
            </a:lvl3pPr>
            <a:lvl4pPr marL="956691" indent="0">
              <a:buNone/>
              <a:defRPr sz="1400"/>
            </a:lvl4pPr>
            <a:lvl5pPr marL="1275588" indent="0">
              <a:buNone/>
              <a:defRPr sz="1400"/>
            </a:lvl5pPr>
            <a:lvl6pPr marL="1594485" indent="0">
              <a:buNone/>
              <a:defRPr sz="1400"/>
            </a:lvl6pPr>
            <a:lvl7pPr marL="1913382" indent="0">
              <a:buNone/>
              <a:defRPr sz="1400"/>
            </a:lvl7pPr>
            <a:lvl8pPr marL="2232279" indent="0">
              <a:buNone/>
              <a:defRPr sz="1400"/>
            </a:lvl8pPr>
            <a:lvl9pPr marL="2551176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64365" y="3381921"/>
            <a:ext cx="3564255" cy="507138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16/05/2023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11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252" y="2776759"/>
            <a:ext cx="5049361" cy="8582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252" y="1831502"/>
            <a:ext cx="5049361" cy="945257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8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77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669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55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44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33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322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511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835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7021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19717" y="1008277"/>
            <a:ext cx="2623687" cy="285177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57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5" y="967268"/>
            <a:ext cx="2624719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7025" y="1370374"/>
            <a:ext cx="2624719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017655" y="967268"/>
            <a:ext cx="2625751" cy="40310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017655" y="1370374"/>
            <a:ext cx="2625751" cy="248967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577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6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407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024" y="172048"/>
            <a:ext cx="1954358" cy="73219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2543" y="172050"/>
            <a:ext cx="3320863" cy="36880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7024" y="904246"/>
            <a:ext cx="1954358" cy="2955804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275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4365" y="3024826"/>
            <a:ext cx="3564255" cy="35709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64365" y="386108"/>
            <a:ext cx="3564255" cy="2592705"/>
          </a:xfrm>
        </p:spPr>
        <p:txBody>
          <a:bodyPr/>
          <a:lstStyle>
            <a:lvl1pPr marL="0" indent="0">
              <a:buNone/>
              <a:defRPr sz="2200"/>
            </a:lvl1pPr>
            <a:lvl2pPr marL="318897" indent="0">
              <a:buNone/>
              <a:defRPr sz="2000"/>
            </a:lvl2pPr>
            <a:lvl3pPr marL="637794" indent="0">
              <a:buNone/>
              <a:defRPr sz="1700"/>
            </a:lvl3pPr>
            <a:lvl4pPr marL="956691" indent="0">
              <a:buNone/>
              <a:defRPr sz="1400"/>
            </a:lvl4pPr>
            <a:lvl5pPr marL="1275588" indent="0">
              <a:buNone/>
              <a:defRPr sz="1400"/>
            </a:lvl5pPr>
            <a:lvl6pPr marL="1594485" indent="0">
              <a:buNone/>
              <a:defRPr sz="1400"/>
            </a:lvl6pPr>
            <a:lvl7pPr marL="1913382" indent="0">
              <a:buNone/>
              <a:defRPr sz="1400"/>
            </a:lvl7pPr>
            <a:lvl8pPr marL="2232279" indent="0">
              <a:buNone/>
              <a:defRPr sz="1400"/>
            </a:lvl8pPr>
            <a:lvl9pPr marL="2551176" indent="0">
              <a:buNone/>
              <a:defRPr sz="14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64365" y="3381921"/>
            <a:ext cx="3564255" cy="507138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730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6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306811" y="173052"/>
            <a:ext cx="1336596" cy="368700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7025" y="173052"/>
            <a:ext cx="3910779" cy="36870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5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7023" y="173050"/>
            <a:ext cx="5346382" cy="720196"/>
          </a:xfrm>
          <a:prstGeom prst="rect">
            <a:avLst/>
          </a:prstGeom>
        </p:spPr>
        <p:txBody>
          <a:bodyPr vert="horz" lIns="63779" tIns="31890" rIns="63779" bIns="3189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3" y="1008277"/>
            <a:ext cx="5346382" cy="2851776"/>
          </a:xfrm>
          <a:prstGeom prst="rect">
            <a:avLst/>
          </a:prstGeom>
        </p:spPr>
        <p:txBody>
          <a:bodyPr vert="horz" lIns="63779" tIns="31890" rIns="63779" bIns="3189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7025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16/05/2023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29649" y="4005094"/>
            <a:ext cx="1881134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57308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377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173" indent="-239173" algn="l" defTabSz="6377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8208" indent="-199311" algn="l" defTabSz="6377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7243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140" indent="-159449" algn="l" defTabSz="6377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037" indent="-159449" algn="l" defTabSz="6377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3934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831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728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0625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897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794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6691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88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4485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3382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2279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1176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7023" y="173050"/>
            <a:ext cx="5346382" cy="720196"/>
          </a:xfrm>
          <a:prstGeom prst="rect">
            <a:avLst/>
          </a:prstGeom>
        </p:spPr>
        <p:txBody>
          <a:bodyPr vert="horz" lIns="63779" tIns="31890" rIns="63779" bIns="3189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3" y="1008277"/>
            <a:ext cx="5346382" cy="2851776"/>
          </a:xfrm>
          <a:prstGeom prst="rect">
            <a:avLst/>
          </a:prstGeom>
        </p:spPr>
        <p:txBody>
          <a:bodyPr vert="horz" lIns="63779" tIns="31890" rIns="63779" bIns="3189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7025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29649" y="4005094"/>
            <a:ext cx="1881134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57308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377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173" indent="-239173" algn="l" defTabSz="6377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8208" indent="-199311" algn="l" defTabSz="6377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7243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140" indent="-159449" algn="l" defTabSz="6377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037" indent="-159449" algn="l" defTabSz="6377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3934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831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728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0625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897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794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6691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88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4485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3382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2279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1176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7023" y="173050"/>
            <a:ext cx="5346382" cy="720196"/>
          </a:xfrm>
          <a:prstGeom prst="rect">
            <a:avLst/>
          </a:prstGeom>
        </p:spPr>
        <p:txBody>
          <a:bodyPr vert="horz" lIns="63779" tIns="31890" rIns="63779" bIns="3189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3" y="1008277"/>
            <a:ext cx="5346382" cy="2851776"/>
          </a:xfrm>
          <a:prstGeom prst="rect">
            <a:avLst/>
          </a:prstGeom>
        </p:spPr>
        <p:txBody>
          <a:bodyPr vert="horz" lIns="63779" tIns="31890" rIns="63779" bIns="3189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7025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29649" y="4005094"/>
            <a:ext cx="1881134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57308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9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6377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173" indent="-239173" algn="l" defTabSz="6377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8208" indent="-199311" algn="l" defTabSz="6377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7243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140" indent="-159449" algn="l" defTabSz="6377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037" indent="-159449" algn="l" defTabSz="6377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3934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831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728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0625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897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794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6691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88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4485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3382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2279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1176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7023" y="173050"/>
            <a:ext cx="5346382" cy="720196"/>
          </a:xfrm>
          <a:prstGeom prst="rect">
            <a:avLst/>
          </a:prstGeom>
        </p:spPr>
        <p:txBody>
          <a:bodyPr vert="horz" lIns="63779" tIns="31890" rIns="63779" bIns="3189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3" y="1008277"/>
            <a:ext cx="5346382" cy="2851776"/>
          </a:xfrm>
          <a:prstGeom prst="rect">
            <a:avLst/>
          </a:prstGeom>
        </p:spPr>
        <p:txBody>
          <a:bodyPr vert="horz" lIns="63779" tIns="31890" rIns="63779" bIns="3189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7025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29649" y="4005094"/>
            <a:ext cx="1881134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57308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4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6377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173" indent="-239173" algn="l" defTabSz="6377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8208" indent="-199311" algn="l" defTabSz="6377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7243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140" indent="-159449" algn="l" defTabSz="6377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037" indent="-159449" algn="l" defTabSz="6377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3934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831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728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0625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897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794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6691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88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4485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3382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2279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1176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7023" y="173050"/>
            <a:ext cx="5346382" cy="720196"/>
          </a:xfrm>
          <a:prstGeom prst="rect">
            <a:avLst/>
          </a:prstGeom>
        </p:spPr>
        <p:txBody>
          <a:bodyPr vert="horz" lIns="63779" tIns="31890" rIns="63779" bIns="3189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3" y="1008277"/>
            <a:ext cx="5346382" cy="2851776"/>
          </a:xfrm>
          <a:prstGeom prst="rect">
            <a:avLst/>
          </a:prstGeom>
        </p:spPr>
        <p:txBody>
          <a:bodyPr vert="horz" lIns="63779" tIns="31890" rIns="63779" bIns="3189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7025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29649" y="4005094"/>
            <a:ext cx="1881134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57308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2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6377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173" indent="-239173" algn="l" defTabSz="6377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8208" indent="-199311" algn="l" defTabSz="6377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7243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140" indent="-159449" algn="l" defTabSz="6377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037" indent="-159449" algn="l" defTabSz="6377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3934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831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728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0625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897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794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6691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88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4485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3382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2279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1176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7023" y="173050"/>
            <a:ext cx="5346382" cy="720196"/>
          </a:xfrm>
          <a:prstGeom prst="rect">
            <a:avLst/>
          </a:prstGeom>
        </p:spPr>
        <p:txBody>
          <a:bodyPr vert="horz" lIns="63779" tIns="31890" rIns="63779" bIns="3189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3" y="1008277"/>
            <a:ext cx="5346382" cy="2851776"/>
          </a:xfrm>
          <a:prstGeom prst="rect">
            <a:avLst/>
          </a:prstGeom>
        </p:spPr>
        <p:txBody>
          <a:bodyPr vert="horz" lIns="63779" tIns="31890" rIns="63779" bIns="3189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7025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29649" y="4005094"/>
            <a:ext cx="1881134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57308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6377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173" indent="-239173" algn="l" defTabSz="6377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8208" indent="-199311" algn="l" defTabSz="6377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7243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140" indent="-159449" algn="l" defTabSz="6377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037" indent="-159449" algn="l" defTabSz="6377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3934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831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728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0625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897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794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6691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88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4485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3382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2279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1176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7023" y="173050"/>
            <a:ext cx="5346382" cy="720196"/>
          </a:xfrm>
          <a:prstGeom prst="rect">
            <a:avLst/>
          </a:prstGeom>
        </p:spPr>
        <p:txBody>
          <a:bodyPr vert="horz" lIns="63779" tIns="31890" rIns="63779" bIns="3189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3" y="1008277"/>
            <a:ext cx="5346382" cy="2851776"/>
          </a:xfrm>
          <a:prstGeom prst="rect">
            <a:avLst/>
          </a:prstGeom>
        </p:spPr>
        <p:txBody>
          <a:bodyPr vert="horz" lIns="63779" tIns="31890" rIns="63779" bIns="3189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7025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29649" y="4005094"/>
            <a:ext cx="1881134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57308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3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6377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173" indent="-239173" algn="l" defTabSz="6377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8208" indent="-199311" algn="l" defTabSz="6377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7243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140" indent="-159449" algn="l" defTabSz="6377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037" indent="-159449" algn="l" defTabSz="6377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3934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831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728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0625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897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794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6691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88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4485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3382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2279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1176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7023" y="173050"/>
            <a:ext cx="5346382" cy="720196"/>
          </a:xfrm>
          <a:prstGeom prst="rect">
            <a:avLst/>
          </a:prstGeom>
        </p:spPr>
        <p:txBody>
          <a:bodyPr vert="horz" lIns="63779" tIns="31890" rIns="63779" bIns="3189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3" y="1008277"/>
            <a:ext cx="5346382" cy="2851776"/>
          </a:xfrm>
          <a:prstGeom prst="rect">
            <a:avLst/>
          </a:prstGeom>
        </p:spPr>
        <p:txBody>
          <a:bodyPr vert="horz" lIns="63779" tIns="31890" rIns="63779" bIns="3189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7025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A811-219E-4670-962C-AE07712D43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29649" y="4005094"/>
            <a:ext cx="1881134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57308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9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377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173" indent="-239173" algn="l" defTabSz="6377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8208" indent="-199311" algn="l" defTabSz="6377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7243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140" indent="-159449" algn="l" defTabSz="6377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037" indent="-159449" algn="l" defTabSz="6377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3934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831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728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0625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897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794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6691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88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4485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3382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2279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1176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7023" y="173050"/>
            <a:ext cx="5346382" cy="720196"/>
          </a:xfrm>
          <a:prstGeom prst="rect">
            <a:avLst/>
          </a:prstGeom>
        </p:spPr>
        <p:txBody>
          <a:bodyPr vert="horz" lIns="63779" tIns="31890" rIns="63779" bIns="3189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3" y="1008277"/>
            <a:ext cx="5346382" cy="2851776"/>
          </a:xfrm>
          <a:prstGeom prst="rect">
            <a:avLst/>
          </a:prstGeom>
        </p:spPr>
        <p:txBody>
          <a:bodyPr vert="horz" lIns="63779" tIns="31890" rIns="63779" bIns="3189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7025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A811-219E-4670-962C-AE07712D43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29649" y="4005094"/>
            <a:ext cx="1881134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57308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7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6377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173" indent="-239173" algn="l" defTabSz="6377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8208" indent="-199311" algn="l" defTabSz="6377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7243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140" indent="-159449" algn="l" defTabSz="6377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037" indent="-159449" algn="l" defTabSz="6377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3934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831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728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0625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897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794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6691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88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4485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3382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2279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1176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7023" y="173050"/>
            <a:ext cx="5346382" cy="720196"/>
          </a:xfrm>
          <a:prstGeom prst="rect">
            <a:avLst/>
          </a:prstGeom>
        </p:spPr>
        <p:txBody>
          <a:bodyPr vert="horz" lIns="63779" tIns="31890" rIns="63779" bIns="3189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3" y="1008277"/>
            <a:ext cx="5346382" cy="2851776"/>
          </a:xfrm>
          <a:prstGeom prst="rect">
            <a:avLst/>
          </a:prstGeom>
        </p:spPr>
        <p:txBody>
          <a:bodyPr vert="horz" lIns="63779" tIns="31890" rIns="63779" bIns="3189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7025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A811-219E-4670-962C-AE07712D43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29649" y="4005094"/>
            <a:ext cx="1881134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57308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7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6377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173" indent="-239173" algn="l" defTabSz="6377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8208" indent="-199311" algn="l" defTabSz="6377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7243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140" indent="-159449" algn="l" defTabSz="6377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037" indent="-159449" algn="l" defTabSz="6377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3934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831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728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0625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897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794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6691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88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4485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3382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2279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1176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7023" y="173050"/>
            <a:ext cx="5346382" cy="720196"/>
          </a:xfrm>
          <a:prstGeom prst="rect">
            <a:avLst/>
          </a:prstGeom>
        </p:spPr>
        <p:txBody>
          <a:bodyPr vert="horz" lIns="63779" tIns="31890" rIns="63779" bIns="3189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3" y="1008277"/>
            <a:ext cx="5346382" cy="2851776"/>
          </a:xfrm>
          <a:prstGeom prst="rect">
            <a:avLst/>
          </a:prstGeom>
        </p:spPr>
        <p:txBody>
          <a:bodyPr vert="horz" lIns="63779" tIns="31890" rIns="63779" bIns="3189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7025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A811-219E-4670-962C-AE07712D43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29649" y="4005094"/>
            <a:ext cx="1881134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57308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4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6377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173" indent="-239173" algn="l" defTabSz="6377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8208" indent="-199311" algn="l" defTabSz="6377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7243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140" indent="-159449" algn="l" defTabSz="6377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037" indent="-159449" algn="l" defTabSz="6377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3934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831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728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0625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897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794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6691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88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4485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3382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2279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1176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7023" y="173050"/>
            <a:ext cx="5346382" cy="720196"/>
          </a:xfrm>
          <a:prstGeom prst="rect">
            <a:avLst/>
          </a:prstGeom>
        </p:spPr>
        <p:txBody>
          <a:bodyPr vert="horz" lIns="63779" tIns="31890" rIns="63779" bIns="3189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3" y="1008277"/>
            <a:ext cx="5346382" cy="2851776"/>
          </a:xfrm>
          <a:prstGeom prst="rect">
            <a:avLst/>
          </a:prstGeom>
        </p:spPr>
        <p:txBody>
          <a:bodyPr vert="horz" lIns="63779" tIns="31890" rIns="63779" bIns="3189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7025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A811-219E-4670-962C-AE07712D43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29649" y="4005094"/>
            <a:ext cx="1881134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57308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0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6377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173" indent="-239173" algn="l" defTabSz="6377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8208" indent="-199311" algn="l" defTabSz="6377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7243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140" indent="-159449" algn="l" defTabSz="6377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037" indent="-159449" algn="l" defTabSz="6377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3934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831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728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0625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897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794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6691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88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4485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3382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2279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1176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7023" y="173050"/>
            <a:ext cx="5346382" cy="720196"/>
          </a:xfrm>
          <a:prstGeom prst="rect">
            <a:avLst/>
          </a:prstGeom>
        </p:spPr>
        <p:txBody>
          <a:bodyPr vert="horz" lIns="63779" tIns="31890" rIns="63779" bIns="3189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3" y="1008277"/>
            <a:ext cx="5346382" cy="2851776"/>
          </a:xfrm>
          <a:prstGeom prst="rect">
            <a:avLst/>
          </a:prstGeom>
        </p:spPr>
        <p:txBody>
          <a:bodyPr vert="horz" lIns="63779" tIns="31890" rIns="63779" bIns="3189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7025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A811-219E-4670-962C-AE07712D43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29649" y="4005094"/>
            <a:ext cx="1881134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57308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3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6377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173" indent="-239173" algn="l" defTabSz="6377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8208" indent="-199311" algn="l" defTabSz="6377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7243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140" indent="-159449" algn="l" defTabSz="6377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037" indent="-159449" algn="l" defTabSz="6377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3934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831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728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0625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897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794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6691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88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4485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3382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2279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1176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7023" y="173050"/>
            <a:ext cx="5346382" cy="720196"/>
          </a:xfrm>
          <a:prstGeom prst="rect">
            <a:avLst/>
          </a:prstGeom>
        </p:spPr>
        <p:txBody>
          <a:bodyPr vert="horz" lIns="63779" tIns="31890" rIns="63779" bIns="3189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3" y="1008277"/>
            <a:ext cx="5346382" cy="2851776"/>
          </a:xfrm>
          <a:prstGeom prst="rect">
            <a:avLst/>
          </a:prstGeom>
        </p:spPr>
        <p:txBody>
          <a:bodyPr vert="horz" lIns="63779" tIns="31890" rIns="63779" bIns="3189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7025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29649" y="4005094"/>
            <a:ext cx="1881134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57308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7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377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173" indent="-239173" algn="l" defTabSz="6377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8208" indent="-199311" algn="l" defTabSz="6377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7243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140" indent="-159449" algn="l" defTabSz="6377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037" indent="-159449" algn="l" defTabSz="6377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3934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831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728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0625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897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794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6691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88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4485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3382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2279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1176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7023" y="173050"/>
            <a:ext cx="5346382" cy="720196"/>
          </a:xfrm>
          <a:prstGeom prst="rect">
            <a:avLst/>
          </a:prstGeom>
        </p:spPr>
        <p:txBody>
          <a:bodyPr vert="horz" lIns="63779" tIns="31890" rIns="63779" bIns="3189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7023" y="1008277"/>
            <a:ext cx="5346382" cy="2851776"/>
          </a:xfrm>
          <a:prstGeom prst="rect">
            <a:avLst/>
          </a:prstGeom>
        </p:spPr>
        <p:txBody>
          <a:bodyPr vert="horz" lIns="63779" tIns="31890" rIns="63779" bIns="3189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7025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16/05/2023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29649" y="4005094"/>
            <a:ext cx="1881134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57308" y="4005094"/>
            <a:ext cx="1386100" cy="230063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2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377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173" indent="-239173" algn="l" defTabSz="6377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8208" indent="-199311" algn="l" defTabSz="6377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7243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140" indent="-159449" algn="l" defTabSz="6377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037" indent="-159449" algn="l" defTabSz="6377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3934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831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728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0625" indent="-159449" algn="l" defTabSz="6377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897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794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6691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88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4485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3382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2279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1176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52" y="2922587"/>
            <a:ext cx="5049361" cy="712405"/>
          </a:xfrm>
        </p:spPr>
        <p:txBody>
          <a:bodyPr/>
          <a:lstStyle/>
          <a:p>
            <a:pPr algn="ctr"/>
            <a:r>
              <a:rPr lang="en-CA" sz="1800" b="0" dirty="0" smtClean="0"/>
              <a:t>Denis </a:t>
            </a:r>
            <a:r>
              <a:rPr lang="en-CA" sz="1800" b="0" dirty="0" err="1" smtClean="0"/>
              <a:t>rancourt</a:t>
            </a:r>
            <a:r>
              <a:rPr lang="en-CA" sz="1800" b="0" dirty="0" smtClean="0"/>
              <a:t>, </a:t>
            </a:r>
            <a:r>
              <a:rPr lang="en-CA" sz="1800" b="0" dirty="0" err="1" smtClean="0"/>
              <a:t>phd</a:t>
            </a:r>
            <a:endParaRPr lang="en-CA" sz="18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252" y="1093788"/>
            <a:ext cx="5049361" cy="1447799"/>
          </a:xfrm>
        </p:spPr>
        <p:txBody>
          <a:bodyPr>
            <a:normAutofit/>
          </a:bodyPr>
          <a:lstStyle/>
          <a:p>
            <a:pPr algn="ctr"/>
            <a:r>
              <a:rPr lang="fr-CA" dirty="0" smtClean="0"/>
              <a:t>NATIONAL </a:t>
            </a:r>
            <a:r>
              <a:rPr lang="fr-CA" dirty="0" err="1" smtClean="0"/>
              <a:t>CITIZENS</a:t>
            </a:r>
            <a:r>
              <a:rPr lang="fr-CA" dirty="0" smtClean="0"/>
              <a:t> </a:t>
            </a:r>
            <a:r>
              <a:rPr lang="fr-CA" dirty="0" err="1" smtClean="0"/>
              <a:t>INQUIRY</a:t>
            </a:r>
            <a:endParaRPr lang="fr-CA" dirty="0" smtClean="0"/>
          </a:p>
          <a:p>
            <a:pPr algn="ctr"/>
            <a:endParaRPr lang="fr-CA" dirty="0" smtClean="0"/>
          </a:p>
          <a:p>
            <a:pPr algn="ctr"/>
            <a:r>
              <a:rPr lang="fr-CA" dirty="0" smtClean="0"/>
              <a:t>Ottawa</a:t>
            </a:r>
          </a:p>
          <a:p>
            <a:pPr algn="ctr"/>
            <a:r>
              <a:rPr lang="fr-CA" dirty="0" smtClean="0"/>
              <a:t>17 May 2023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255587"/>
            <a:ext cx="24288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E7F256B-138D-0485-EC5F-38A8C3942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2231"/>
            <a:ext cx="5940425" cy="2956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3612" y="3836987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455612" y="1017587"/>
            <a:ext cx="2193229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All-cause mortality by week</a:t>
            </a:r>
          </a:p>
          <a:p>
            <a:r>
              <a:rPr lang="en-CA" dirty="0" smtClean="0"/>
              <a:t>2016-2022</a:t>
            </a:r>
          </a:p>
          <a:p>
            <a:r>
              <a:rPr lang="en-CA" dirty="0" smtClean="0"/>
              <a:t>USA</a:t>
            </a:r>
          </a:p>
          <a:p>
            <a:r>
              <a:rPr lang="en-CA" sz="1100" dirty="0" smtClean="0"/>
              <a:t>(with 100-week totals)</a:t>
            </a:r>
          </a:p>
          <a:p>
            <a:r>
              <a:rPr lang="en-CA" sz="1100" dirty="0" smtClean="0"/>
              <a:t>(WHO declaration: 11 March 2020)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54395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DF99CC9-D94A-8020-645D-B4C8FBCBF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100"/>
            <a:ext cx="5940425" cy="3094975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B974DDDE-B394-46C2-C90D-3DF513862726}"/>
              </a:ext>
            </a:extLst>
          </p:cNvPr>
          <p:cNvCxnSpPr>
            <a:cxnSpLocks/>
          </p:cNvCxnSpPr>
          <p:nvPr/>
        </p:nvCxnSpPr>
        <p:spPr>
          <a:xfrm flipH="1">
            <a:off x="521940" y="831845"/>
            <a:ext cx="5256584" cy="255681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03612" y="3913187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608012" y="941387"/>
            <a:ext cx="1913537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Excess all-cause mortality</a:t>
            </a:r>
          </a:p>
          <a:p>
            <a:r>
              <a:rPr lang="en-CA" dirty="0" smtClean="0"/>
              <a:t>by state, USA</a:t>
            </a:r>
          </a:p>
          <a:p>
            <a:r>
              <a:rPr lang="en-CA" dirty="0" smtClean="0"/>
              <a:t>(100-week </a:t>
            </a:r>
            <a:r>
              <a:rPr lang="en-CA" dirty="0" err="1" smtClean="0"/>
              <a:t>COVID</a:t>
            </a:r>
            <a:r>
              <a:rPr lang="en-CA" dirty="0" smtClean="0"/>
              <a:t> period)</a:t>
            </a:r>
          </a:p>
          <a:p>
            <a:r>
              <a:rPr lang="en-CA" dirty="0" smtClean="0"/>
              <a:t>vs</a:t>
            </a:r>
          </a:p>
          <a:p>
            <a:r>
              <a:rPr lang="en-CA" dirty="0" smtClean="0"/>
              <a:t>Poverty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514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B18CCBB-99AC-043F-F915-CB2B20160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274"/>
            <a:ext cx="5940425" cy="34586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9812" y="4016952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303212" y="669574"/>
            <a:ext cx="47391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Excess mortality (% increase) by age group  /  10 largest states, USA</a:t>
            </a:r>
          </a:p>
          <a:p>
            <a:r>
              <a:rPr lang="en-CA" dirty="0" smtClean="0"/>
              <a:t>pre-Vax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6847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1AD49D4-73FD-F3F6-BE0D-79AC8DCB9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867"/>
            <a:ext cx="5940425" cy="3473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6012" y="3989387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303212" y="669574"/>
            <a:ext cx="48930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Excess mortality      (% increase) by age group  /  10 largest states, USA</a:t>
            </a:r>
          </a:p>
          <a:p>
            <a:r>
              <a:rPr lang="en-CA" dirty="0" smtClean="0"/>
              <a:t>post-Vax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5496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0000 -- DGR-Community-Teaching--talks--talks--talks--talks--talks\2023-3 -- May 11 - NCI - expert witness - Quebec-Ottawa\PowerPoint and figures\Figure 5 IMPROVED and DATA UPDATE re Tam nonsen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15963"/>
            <a:ext cx="5778500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9812" y="3989387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684212" y="1169987"/>
            <a:ext cx="352596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Theresa Tam and co.: 1M extra deaths scenario</a:t>
            </a:r>
          </a:p>
          <a:p>
            <a:r>
              <a:rPr lang="en-CA" dirty="0" smtClean="0"/>
              <a:t>vs</a:t>
            </a:r>
          </a:p>
          <a:p>
            <a:r>
              <a:rPr lang="en-CA" dirty="0" smtClean="0"/>
              <a:t>reality in Canada ...</a:t>
            </a:r>
          </a:p>
          <a:p>
            <a:r>
              <a:rPr lang="en-CA" dirty="0" smtClean="0"/>
              <a:t>(= actual all-cause mortality by week, 2010-2022)</a:t>
            </a:r>
          </a:p>
          <a:p>
            <a:r>
              <a:rPr lang="en-CA" dirty="0" smtClean="0"/>
              <a:t>(→ impossible coincidence)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74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0000 -- DGR-Community-Teaching--talks--talks--talks--talks--talks\2023-3 -- May 11 - NCI - expert witness - Quebec-Ottawa\PowerPoint and figures\Canada - iACM by cycle-year 0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87"/>
            <a:ext cx="584850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2906" y="3913187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741612" y="2274887"/>
            <a:ext cx="2254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Canada</a:t>
            </a:r>
          </a:p>
          <a:p>
            <a:r>
              <a:rPr lang="en-CA" dirty="0" smtClean="0"/>
              <a:t>2010-2023</a:t>
            </a:r>
            <a:endParaRPr lang="en-CA" dirty="0"/>
          </a:p>
          <a:p>
            <a:r>
              <a:rPr lang="en-CA" dirty="0" smtClean="0"/>
              <a:t>All-cause mortality by week</a:t>
            </a:r>
          </a:p>
          <a:p>
            <a:r>
              <a:rPr lang="en-CA" sz="1100" dirty="0" smtClean="0"/>
              <a:t>(with cycle-year totals</a:t>
            </a:r>
          </a:p>
          <a:p>
            <a:r>
              <a:rPr lang="en-CA" sz="1100" dirty="0" smtClean="0"/>
              <a:t>and &lt;2019-2020 trend line of totals)</a:t>
            </a:r>
          </a:p>
          <a:p>
            <a:r>
              <a:rPr lang="en-CA" sz="1100" dirty="0" smtClean="0"/>
              <a:t>(full Y-scales)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064026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0000 -- DGR-Community-Teaching--talks--talks--talks--talks--talks\2023-3 -- May 11 - NCI - expert witness - Quebec-Ottawa\PowerPoint and figures\Canada - iACM by cycle-year 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" y="653974"/>
            <a:ext cx="588641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9812" y="4009752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674215" y="788987"/>
            <a:ext cx="2254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Canada</a:t>
            </a:r>
          </a:p>
          <a:p>
            <a:r>
              <a:rPr lang="en-CA" dirty="0" smtClean="0"/>
              <a:t>2010-2022</a:t>
            </a:r>
            <a:endParaRPr lang="en-CA" dirty="0"/>
          </a:p>
          <a:p>
            <a:r>
              <a:rPr lang="en-CA" dirty="0" smtClean="0"/>
              <a:t>All-cause mortality by week</a:t>
            </a:r>
          </a:p>
          <a:p>
            <a:r>
              <a:rPr lang="en-CA" sz="1100" dirty="0" smtClean="0"/>
              <a:t>(with cycle-year totals</a:t>
            </a:r>
          </a:p>
          <a:p>
            <a:r>
              <a:rPr lang="en-CA" sz="1100" dirty="0" smtClean="0"/>
              <a:t>and &lt;2019-2020 trend line of totals)</a:t>
            </a:r>
          </a:p>
          <a:p>
            <a:r>
              <a:rPr lang="en-CA" sz="1100" dirty="0" smtClean="0"/>
              <a:t>(expanded Y-scales)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692517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3" y="709613"/>
            <a:ext cx="5761219" cy="2901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069" y="1017587"/>
            <a:ext cx="2054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Canada</a:t>
            </a:r>
          </a:p>
          <a:p>
            <a:r>
              <a:rPr lang="en-CA" dirty="0" smtClean="0"/>
              <a:t>2010-2022</a:t>
            </a:r>
            <a:endParaRPr lang="en-CA" dirty="0"/>
          </a:p>
          <a:p>
            <a:r>
              <a:rPr lang="en-CA" dirty="0" smtClean="0"/>
              <a:t>All-cause mortality by week</a:t>
            </a:r>
          </a:p>
          <a:p>
            <a:r>
              <a:rPr lang="en-CA" sz="1100" dirty="0" smtClean="0"/>
              <a:t>(with </a:t>
            </a:r>
            <a:r>
              <a:rPr lang="en-CA" sz="1100" dirty="0" smtClean="0"/>
              <a:t>calendar-year </a:t>
            </a:r>
            <a:r>
              <a:rPr lang="en-CA" sz="1100" dirty="0" smtClean="0"/>
              <a:t>totals</a:t>
            </a:r>
          </a:p>
          <a:p>
            <a:r>
              <a:rPr lang="en-CA" sz="1100" dirty="0" smtClean="0"/>
              <a:t>and </a:t>
            </a:r>
            <a:r>
              <a:rPr lang="en-CA" sz="1100" dirty="0" smtClean="0"/>
              <a:t>&lt;2020 </a:t>
            </a:r>
            <a:r>
              <a:rPr lang="en-CA" sz="1100" dirty="0" smtClean="0"/>
              <a:t>trend line of totals)</a:t>
            </a:r>
          </a:p>
          <a:p>
            <a:r>
              <a:rPr lang="en-CA" sz="1100" dirty="0" smtClean="0"/>
              <a:t>(expanded Y-scales)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143932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0000 -- DGR-Community-Teaching--talks--talks--talks--talks--talks\2023-3 -- May 11 - NCI - expert witness - Quebec-Ottawa\PowerPoint and figures\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87"/>
            <a:ext cx="593009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9812" y="4009752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531812" y="1169987"/>
            <a:ext cx="35451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All-cause mortality by week 2010-2022 Canada</a:t>
            </a:r>
          </a:p>
          <a:p>
            <a:r>
              <a:rPr lang="en-CA" dirty="0" smtClean="0"/>
              <a:t>&amp; weekly cumulative vaccine-dose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070312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0000 -- DGR-Community-Teaching--talks--talks--talks--talks--talks\2023-3 -- May 11 - NCI - expert witness - Quebec-Ottawa\PowerPoint and figures\PBIDesktop_IhC2WxAG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636587"/>
            <a:ext cx="543364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3612" y="3913187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455612" y="16787"/>
            <a:ext cx="35836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All-cause mortality by week 2019-2023 Canada</a:t>
            </a:r>
          </a:p>
          <a:p>
            <a:r>
              <a:rPr lang="en-CA" dirty="0" smtClean="0"/>
              <a:t>&amp; weekly cumulative vaccine-dose administration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18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87"/>
            <a:ext cx="5940425" cy="3717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612" y="303579"/>
            <a:ext cx="48109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Nanoparticles / molecular science / statistical analysis / modelling / measurement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8069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8333DC2-5D65-41E2-8996-B7ABFA006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6609"/>
            <a:ext cx="5940425" cy="2967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3612" y="3946774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684212" y="1322387"/>
            <a:ext cx="362208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USA </a:t>
            </a:r>
            <a:r>
              <a:rPr lang="en-CA" dirty="0"/>
              <a:t>states</a:t>
            </a:r>
          </a:p>
          <a:p>
            <a:r>
              <a:rPr lang="en-CA" dirty="0"/>
              <a:t>CT, MD, MA, NJ, NY</a:t>
            </a:r>
          </a:p>
          <a:p>
            <a:r>
              <a:rPr lang="en-CA" dirty="0" smtClean="0"/>
              <a:t>2013-2021</a:t>
            </a:r>
          </a:p>
          <a:p>
            <a:r>
              <a:rPr lang="en-CA" dirty="0" smtClean="0"/>
              <a:t>All-cause mortality by week by population</a:t>
            </a:r>
          </a:p>
          <a:p>
            <a:r>
              <a:rPr lang="en-CA" dirty="0" smtClean="0"/>
              <a:t>→ </a:t>
            </a:r>
            <a:r>
              <a:rPr lang="en-CA" dirty="0"/>
              <a:t>hot spots: </a:t>
            </a:r>
            <a:r>
              <a:rPr lang="en-CA" dirty="0" smtClean="0"/>
              <a:t>post-11 March 2020 deaths anomaly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91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0000 -- DGR-Community-Teaching--talks--talks--talks--talks--talks\2023-3 -- May 11 - NCI - expert witness - Quebec-Ottawa\PowerPoint and figures\Five_NUTS2_regions_with_highest_pct_increase_March_20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017587"/>
            <a:ext cx="5488639" cy="248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9467" y="3913187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608012" y="179387"/>
            <a:ext cx="362208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All-cause mortality by week in European regions</a:t>
            </a:r>
          </a:p>
          <a:p>
            <a:r>
              <a:rPr lang="en-CA" dirty="0" smtClean="0"/>
              <a:t>Lombardi (IT), Madrid (ES), Alsace (FR)...</a:t>
            </a:r>
          </a:p>
          <a:p>
            <a:r>
              <a:rPr lang="en-CA" dirty="0" smtClean="0"/>
              <a:t>→ </a:t>
            </a:r>
            <a:r>
              <a:rPr lang="en-CA" dirty="0"/>
              <a:t>hot </a:t>
            </a:r>
            <a:r>
              <a:rPr lang="en-CA" dirty="0" smtClean="0"/>
              <a:t>spots: post-11 March 2020 deaths anomaly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18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0000 -- DGR-Community-Teaching--talks--talks--talks--talks--talks\2023-3 -- May 11 - NCI - expert witness - Quebec-Ottawa\PowerPoint and figures\europe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331788"/>
            <a:ext cx="4246036" cy="37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2252663" y="2159794"/>
            <a:ext cx="402443" cy="550069"/>
          </a:xfrm>
          <a:custGeom>
            <a:avLst/>
            <a:gdLst>
              <a:gd name="connsiteX0" fmla="*/ 95250 w 402443"/>
              <a:gd name="connsiteY0" fmla="*/ 0 h 550069"/>
              <a:gd name="connsiteX1" fmla="*/ 92868 w 402443"/>
              <a:gd name="connsiteY1" fmla="*/ 11906 h 550069"/>
              <a:gd name="connsiteX2" fmla="*/ 88106 w 402443"/>
              <a:gd name="connsiteY2" fmla="*/ 59531 h 550069"/>
              <a:gd name="connsiteX3" fmla="*/ 85725 w 402443"/>
              <a:gd name="connsiteY3" fmla="*/ 66675 h 550069"/>
              <a:gd name="connsiteX4" fmla="*/ 73818 w 402443"/>
              <a:gd name="connsiteY4" fmla="*/ 80962 h 550069"/>
              <a:gd name="connsiteX5" fmla="*/ 64293 w 402443"/>
              <a:gd name="connsiteY5" fmla="*/ 95250 h 550069"/>
              <a:gd name="connsiteX6" fmla="*/ 61912 w 402443"/>
              <a:gd name="connsiteY6" fmla="*/ 111919 h 550069"/>
              <a:gd name="connsiteX7" fmla="*/ 54768 w 402443"/>
              <a:gd name="connsiteY7" fmla="*/ 119062 h 550069"/>
              <a:gd name="connsiteX8" fmla="*/ 45243 w 402443"/>
              <a:gd name="connsiteY8" fmla="*/ 133350 h 550069"/>
              <a:gd name="connsiteX9" fmla="*/ 40481 w 402443"/>
              <a:gd name="connsiteY9" fmla="*/ 140494 h 550069"/>
              <a:gd name="connsiteX10" fmla="*/ 26193 w 402443"/>
              <a:gd name="connsiteY10" fmla="*/ 147637 h 550069"/>
              <a:gd name="connsiteX11" fmla="*/ 16668 w 402443"/>
              <a:gd name="connsiteY11" fmla="*/ 161925 h 550069"/>
              <a:gd name="connsiteX12" fmla="*/ 14287 w 402443"/>
              <a:gd name="connsiteY12" fmla="*/ 173831 h 550069"/>
              <a:gd name="connsiteX13" fmla="*/ 11906 w 402443"/>
              <a:gd name="connsiteY13" fmla="*/ 188119 h 550069"/>
              <a:gd name="connsiteX14" fmla="*/ 7143 w 402443"/>
              <a:gd name="connsiteY14" fmla="*/ 202406 h 550069"/>
              <a:gd name="connsiteX15" fmla="*/ 2381 w 402443"/>
              <a:gd name="connsiteY15" fmla="*/ 216694 h 550069"/>
              <a:gd name="connsiteX16" fmla="*/ 0 w 402443"/>
              <a:gd name="connsiteY16" fmla="*/ 223837 h 550069"/>
              <a:gd name="connsiteX17" fmla="*/ 4762 w 402443"/>
              <a:gd name="connsiteY17" fmla="*/ 259556 h 550069"/>
              <a:gd name="connsiteX18" fmla="*/ 7143 w 402443"/>
              <a:gd name="connsiteY18" fmla="*/ 266700 h 550069"/>
              <a:gd name="connsiteX19" fmla="*/ 14287 w 402443"/>
              <a:gd name="connsiteY19" fmla="*/ 288131 h 550069"/>
              <a:gd name="connsiteX20" fmla="*/ 11906 w 402443"/>
              <a:gd name="connsiteY20" fmla="*/ 311944 h 550069"/>
              <a:gd name="connsiteX21" fmla="*/ 9525 w 402443"/>
              <a:gd name="connsiteY21" fmla="*/ 319087 h 550069"/>
              <a:gd name="connsiteX22" fmla="*/ 19050 w 402443"/>
              <a:gd name="connsiteY22" fmla="*/ 335756 h 550069"/>
              <a:gd name="connsiteX23" fmla="*/ 54768 w 402443"/>
              <a:gd name="connsiteY23" fmla="*/ 338137 h 550069"/>
              <a:gd name="connsiteX24" fmla="*/ 69056 w 402443"/>
              <a:gd name="connsiteY24" fmla="*/ 347662 h 550069"/>
              <a:gd name="connsiteX25" fmla="*/ 76200 w 402443"/>
              <a:gd name="connsiteY25" fmla="*/ 350044 h 550069"/>
              <a:gd name="connsiteX26" fmla="*/ 83343 w 402443"/>
              <a:gd name="connsiteY26" fmla="*/ 354806 h 550069"/>
              <a:gd name="connsiteX27" fmla="*/ 92868 w 402443"/>
              <a:gd name="connsiteY27" fmla="*/ 366712 h 550069"/>
              <a:gd name="connsiteX28" fmla="*/ 97631 w 402443"/>
              <a:gd name="connsiteY28" fmla="*/ 373856 h 550069"/>
              <a:gd name="connsiteX29" fmla="*/ 104775 w 402443"/>
              <a:gd name="connsiteY29" fmla="*/ 381000 h 550069"/>
              <a:gd name="connsiteX30" fmla="*/ 107156 w 402443"/>
              <a:gd name="connsiteY30" fmla="*/ 409575 h 550069"/>
              <a:gd name="connsiteX31" fmla="*/ 102393 w 402443"/>
              <a:gd name="connsiteY31" fmla="*/ 416719 h 550069"/>
              <a:gd name="connsiteX32" fmla="*/ 97631 w 402443"/>
              <a:gd name="connsiteY32" fmla="*/ 440531 h 550069"/>
              <a:gd name="connsiteX33" fmla="*/ 92868 w 402443"/>
              <a:gd name="connsiteY33" fmla="*/ 457200 h 550069"/>
              <a:gd name="connsiteX34" fmla="*/ 90487 w 402443"/>
              <a:gd name="connsiteY34" fmla="*/ 466725 h 550069"/>
              <a:gd name="connsiteX35" fmla="*/ 80962 w 402443"/>
              <a:gd name="connsiteY35" fmla="*/ 481012 h 550069"/>
              <a:gd name="connsiteX36" fmla="*/ 71437 w 402443"/>
              <a:gd name="connsiteY36" fmla="*/ 497681 h 550069"/>
              <a:gd name="connsiteX37" fmla="*/ 69056 w 402443"/>
              <a:gd name="connsiteY37" fmla="*/ 507206 h 550069"/>
              <a:gd name="connsiteX38" fmla="*/ 107156 w 402443"/>
              <a:gd name="connsiteY38" fmla="*/ 511969 h 550069"/>
              <a:gd name="connsiteX39" fmla="*/ 135731 w 402443"/>
              <a:gd name="connsiteY39" fmla="*/ 514350 h 550069"/>
              <a:gd name="connsiteX40" fmla="*/ 150018 w 402443"/>
              <a:gd name="connsiteY40" fmla="*/ 523875 h 550069"/>
              <a:gd name="connsiteX41" fmla="*/ 176212 w 402443"/>
              <a:gd name="connsiteY41" fmla="*/ 528637 h 550069"/>
              <a:gd name="connsiteX42" fmla="*/ 190500 w 402443"/>
              <a:gd name="connsiteY42" fmla="*/ 533400 h 550069"/>
              <a:gd name="connsiteX43" fmla="*/ 197643 w 402443"/>
              <a:gd name="connsiteY43" fmla="*/ 535781 h 550069"/>
              <a:gd name="connsiteX44" fmla="*/ 209550 w 402443"/>
              <a:gd name="connsiteY44" fmla="*/ 538162 h 550069"/>
              <a:gd name="connsiteX45" fmla="*/ 216693 w 402443"/>
              <a:gd name="connsiteY45" fmla="*/ 540544 h 550069"/>
              <a:gd name="connsiteX46" fmla="*/ 245268 w 402443"/>
              <a:gd name="connsiteY46" fmla="*/ 542925 h 550069"/>
              <a:gd name="connsiteX47" fmla="*/ 280987 w 402443"/>
              <a:gd name="connsiteY47" fmla="*/ 550069 h 550069"/>
              <a:gd name="connsiteX48" fmla="*/ 319087 w 402443"/>
              <a:gd name="connsiteY48" fmla="*/ 547687 h 550069"/>
              <a:gd name="connsiteX49" fmla="*/ 326231 w 402443"/>
              <a:gd name="connsiteY49" fmla="*/ 545306 h 550069"/>
              <a:gd name="connsiteX50" fmla="*/ 338137 w 402443"/>
              <a:gd name="connsiteY50" fmla="*/ 531019 h 550069"/>
              <a:gd name="connsiteX51" fmla="*/ 345281 w 402443"/>
              <a:gd name="connsiteY51" fmla="*/ 528637 h 550069"/>
              <a:gd name="connsiteX52" fmla="*/ 357187 w 402443"/>
              <a:gd name="connsiteY52" fmla="*/ 514350 h 550069"/>
              <a:gd name="connsiteX53" fmla="*/ 366712 w 402443"/>
              <a:gd name="connsiteY53" fmla="*/ 509587 h 550069"/>
              <a:gd name="connsiteX54" fmla="*/ 383381 w 402443"/>
              <a:gd name="connsiteY54" fmla="*/ 497681 h 550069"/>
              <a:gd name="connsiteX55" fmla="*/ 397668 w 402443"/>
              <a:gd name="connsiteY55" fmla="*/ 485775 h 550069"/>
              <a:gd name="connsiteX56" fmla="*/ 402431 w 402443"/>
              <a:gd name="connsiteY56" fmla="*/ 466725 h 55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02443" h="550069">
                <a:moveTo>
                  <a:pt x="95250" y="0"/>
                </a:moveTo>
                <a:cubicBezTo>
                  <a:pt x="94456" y="3969"/>
                  <a:pt x="93252" y="7877"/>
                  <a:pt x="92868" y="11906"/>
                </a:cubicBezTo>
                <a:cubicBezTo>
                  <a:pt x="89769" y="44444"/>
                  <a:pt x="93705" y="39932"/>
                  <a:pt x="88106" y="59531"/>
                </a:cubicBezTo>
                <a:cubicBezTo>
                  <a:pt x="87416" y="61945"/>
                  <a:pt x="86848" y="64430"/>
                  <a:pt x="85725" y="66675"/>
                </a:cubicBezTo>
                <a:cubicBezTo>
                  <a:pt x="80619" y="76888"/>
                  <a:pt x="81192" y="71481"/>
                  <a:pt x="73818" y="80962"/>
                </a:cubicBezTo>
                <a:cubicBezTo>
                  <a:pt x="70304" y="85480"/>
                  <a:pt x="64293" y="95250"/>
                  <a:pt x="64293" y="95250"/>
                </a:cubicBezTo>
                <a:cubicBezTo>
                  <a:pt x="63499" y="100806"/>
                  <a:pt x="63997" y="106708"/>
                  <a:pt x="61912" y="111919"/>
                </a:cubicBezTo>
                <a:cubicBezTo>
                  <a:pt x="60661" y="115046"/>
                  <a:pt x="56835" y="116404"/>
                  <a:pt x="54768" y="119062"/>
                </a:cubicBezTo>
                <a:cubicBezTo>
                  <a:pt x="51254" y="123580"/>
                  <a:pt x="48418" y="128587"/>
                  <a:pt x="45243" y="133350"/>
                </a:cubicBezTo>
                <a:cubicBezTo>
                  <a:pt x="43656" y="135731"/>
                  <a:pt x="43196" y="139589"/>
                  <a:pt x="40481" y="140494"/>
                </a:cubicBezTo>
                <a:cubicBezTo>
                  <a:pt x="30622" y="143780"/>
                  <a:pt x="35426" y="141483"/>
                  <a:pt x="26193" y="147637"/>
                </a:cubicBezTo>
                <a:cubicBezTo>
                  <a:pt x="23018" y="152400"/>
                  <a:pt x="17790" y="156312"/>
                  <a:pt x="16668" y="161925"/>
                </a:cubicBezTo>
                <a:cubicBezTo>
                  <a:pt x="15874" y="165894"/>
                  <a:pt x="15011" y="169849"/>
                  <a:pt x="14287" y="173831"/>
                </a:cubicBezTo>
                <a:cubicBezTo>
                  <a:pt x="13423" y="178581"/>
                  <a:pt x="13077" y="183435"/>
                  <a:pt x="11906" y="188119"/>
                </a:cubicBezTo>
                <a:cubicBezTo>
                  <a:pt x="10688" y="192989"/>
                  <a:pt x="8731" y="197644"/>
                  <a:pt x="7143" y="202406"/>
                </a:cubicBezTo>
                <a:lnTo>
                  <a:pt x="2381" y="216694"/>
                </a:lnTo>
                <a:lnTo>
                  <a:pt x="0" y="223837"/>
                </a:lnTo>
                <a:cubicBezTo>
                  <a:pt x="1587" y="235743"/>
                  <a:pt x="2788" y="247708"/>
                  <a:pt x="4762" y="259556"/>
                </a:cubicBezTo>
                <a:cubicBezTo>
                  <a:pt x="5175" y="262032"/>
                  <a:pt x="6598" y="264250"/>
                  <a:pt x="7143" y="266700"/>
                </a:cubicBezTo>
                <a:cubicBezTo>
                  <a:pt x="11421" y="285948"/>
                  <a:pt x="6002" y="275702"/>
                  <a:pt x="14287" y="288131"/>
                </a:cubicBezTo>
                <a:cubicBezTo>
                  <a:pt x="13493" y="296069"/>
                  <a:pt x="13119" y="304059"/>
                  <a:pt x="11906" y="311944"/>
                </a:cubicBezTo>
                <a:cubicBezTo>
                  <a:pt x="11524" y="314425"/>
                  <a:pt x="9525" y="316577"/>
                  <a:pt x="9525" y="319087"/>
                </a:cubicBezTo>
                <a:cubicBezTo>
                  <a:pt x="9525" y="325878"/>
                  <a:pt x="10618" y="334351"/>
                  <a:pt x="19050" y="335756"/>
                </a:cubicBezTo>
                <a:cubicBezTo>
                  <a:pt x="30820" y="337718"/>
                  <a:pt x="42862" y="337343"/>
                  <a:pt x="54768" y="338137"/>
                </a:cubicBezTo>
                <a:cubicBezTo>
                  <a:pt x="71755" y="343801"/>
                  <a:pt x="51218" y="335770"/>
                  <a:pt x="69056" y="347662"/>
                </a:cubicBezTo>
                <a:cubicBezTo>
                  <a:pt x="71145" y="349054"/>
                  <a:pt x="73955" y="348921"/>
                  <a:pt x="76200" y="350044"/>
                </a:cubicBezTo>
                <a:cubicBezTo>
                  <a:pt x="78759" y="351324"/>
                  <a:pt x="80962" y="353219"/>
                  <a:pt x="83343" y="354806"/>
                </a:cubicBezTo>
                <a:cubicBezTo>
                  <a:pt x="87980" y="368714"/>
                  <a:pt x="82097" y="355941"/>
                  <a:pt x="92868" y="366712"/>
                </a:cubicBezTo>
                <a:cubicBezTo>
                  <a:pt x="94892" y="368736"/>
                  <a:pt x="95799" y="371657"/>
                  <a:pt x="97631" y="373856"/>
                </a:cubicBezTo>
                <a:cubicBezTo>
                  <a:pt x="99787" y="376443"/>
                  <a:pt x="102394" y="378619"/>
                  <a:pt x="104775" y="381000"/>
                </a:cubicBezTo>
                <a:cubicBezTo>
                  <a:pt x="109397" y="394866"/>
                  <a:pt x="111966" y="395146"/>
                  <a:pt x="107156" y="409575"/>
                </a:cubicBezTo>
                <a:cubicBezTo>
                  <a:pt x="106251" y="412290"/>
                  <a:pt x="103981" y="414338"/>
                  <a:pt x="102393" y="416719"/>
                </a:cubicBezTo>
                <a:cubicBezTo>
                  <a:pt x="97503" y="431389"/>
                  <a:pt x="102008" y="416453"/>
                  <a:pt x="97631" y="440531"/>
                </a:cubicBezTo>
                <a:cubicBezTo>
                  <a:pt x="95768" y="450777"/>
                  <a:pt x="95421" y="448267"/>
                  <a:pt x="92868" y="457200"/>
                </a:cubicBezTo>
                <a:cubicBezTo>
                  <a:pt x="91969" y="460347"/>
                  <a:pt x="91951" y="463798"/>
                  <a:pt x="90487" y="466725"/>
                </a:cubicBezTo>
                <a:cubicBezTo>
                  <a:pt x="87927" y="471844"/>
                  <a:pt x="83521" y="475892"/>
                  <a:pt x="80962" y="481012"/>
                </a:cubicBezTo>
                <a:cubicBezTo>
                  <a:pt x="74920" y="493097"/>
                  <a:pt x="78169" y="487584"/>
                  <a:pt x="71437" y="497681"/>
                </a:cubicBezTo>
                <a:cubicBezTo>
                  <a:pt x="70643" y="500856"/>
                  <a:pt x="69955" y="504059"/>
                  <a:pt x="69056" y="507206"/>
                </a:cubicBezTo>
                <a:cubicBezTo>
                  <a:pt x="63368" y="527117"/>
                  <a:pt x="58963" y="514804"/>
                  <a:pt x="107156" y="511969"/>
                </a:cubicBezTo>
                <a:cubicBezTo>
                  <a:pt x="116681" y="512763"/>
                  <a:pt x="126522" y="511792"/>
                  <a:pt x="135731" y="514350"/>
                </a:cubicBezTo>
                <a:cubicBezTo>
                  <a:pt x="141246" y="515882"/>
                  <a:pt x="144465" y="522487"/>
                  <a:pt x="150018" y="523875"/>
                </a:cubicBezTo>
                <a:cubicBezTo>
                  <a:pt x="164988" y="527617"/>
                  <a:pt x="156303" y="525793"/>
                  <a:pt x="176212" y="528637"/>
                </a:cubicBezTo>
                <a:lnTo>
                  <a:pt x="190500" y="533400"/>
                </a:lnTo>
                <a:cubicBezTo>
                  <a:pt x="192881" y="534194"/>
                  <a:pt x="195182" y="535289"/>
                  <a:pt x="197643" y="535781"/>
                </a:cubicBezTo>
                <a:cubicBezTo>
                  <a:pt x="201612" y="536575"/>
                  <a:pt x="205623" y="537180"/>
                  <a:pt x="209550" y="538162"/>
                </a:cubicBezTo>
                <a:cubicBezTo>
                  <a:pt x="211985" y="538771"/>
                  <a:pt x="214205" y="540212"/>
                  <a:pt x="216693" y="540544"/>
                </a:cubicBezTo>
                <a:cubicBezTo>
                  <a:pt x="226167" y="541807"/>
                  <a:pt x="235768" y="541870"/>
                  <a:pt x="245268" y="542925"/>
                </a:cubicBezTo>
                <a:cubicBezTo>
                  <a:pt x="256027" y="544120"/>
                  <a:pt x="271132" y="547879"/>
                  <a:pt x="280987" y="550069"/>
                </a:cubicBezTo>
                <a:cubicBezTo>
                  <a:pt x="293687" y="549275"/>
                  <a:pt x="306432" y="549019"/>
                  <a:pt x="319087" y="547687"/>
                </a:cubicBezTo>
                <a:cubicBezTo>
                  <a:pt x="321583" y="547424"/>
                  <a:pt x="324142" y="546698"/>
                  <a:pt x="326231" y="545306"/>
                </a:cubicBezTo>
                <a:cubicBezTo>
                  <a:pt x="353436" y="527170"/>
                  <a:pt x="316180" y="548585"/>
                  <a:pt x="338137" y="531019"/>
                </a:cubicBezTo>
                <a:cubicBezTo>
                  <a:pt x="340097" y="529451"/>
                  <a:pt x="342900" y="529431"/>
                  <a:pt x="345281" y="528637"/>
                </a:cubicBezTo>
                <a:cubicBezTo>
                  <a:pt x="349079" y="522941"/>
                  <a:pt x="351353" y="518517"/>
                  <a:pt x="357187" y="514350"/>
                </a:cubicBezTo>
                <a:cubicBezTo>
                  <a:pt x="360076" y="512287"/>
                  <a:pt x="363630" y="511348"/>
                  <a:pt x="366712" y="509587"/>
                </a:cubicBezTo>
                <a:cubicBezTo>
                  <a:pt x="372333" y="506375"/>
                  <a:pt x="378259" y="501340"/>
                  <a:pt x="383381" y="497681"/>
                </a:cubicBezTo>
                <a:cubicBezTo>
                  <a:pt x="394986" y="489392"/>
                  <a:pt x="386549" y="496895"/>
                  <a:pt x="397668" y="485775"/>
                </a:cubicBezTo>
                <a:cubicBezTo>
                  <a:pt x="402933" y="469981"/>
                  <a:pt x="402431" y="476507"/>
                  <a:pt x="402431" y="4667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reeform 4"/>
          <p:cNvSpPr/>
          <p:nvPr/>
        </p:nvSpPr>
        <p:spPr>
          <a:xfrm>
            <a:off x="2197217" y="2813588"/>
            <a:ext cx="433688" cy="242433"/>
          </a:xfrm>
          <a:custGeom>
            <a:avLst/>
            <a:gdLst>
              <a:gd name="connsiteX0" fmla="*/ 8572 w 433688"/>
              <a:gd name="connsiteY0" fmla="*/ 242433 h 242433"/>
              <a:gd name="connsiteX1" fmla="*/ 8572 w 433688"/>
              <a:gd name="connsiteY1" fmla="*/ 178265 h 242433"/>
              <a:gd name="connsiteX2" fmla="*/ 16594 w 433688"/>
              <a:gd name="connsiteY2" fmla="*/ 138159 h 242433"/>
              <a:gd name="connsiteX3" fmla="*/ 32636 w 433688"/>
              <a:gd name="connsiteY3" fmla="*/ 114096 h 242433"/>
              <a:gd name="connsiteX4" fmla="*/ 80762 w 433688"/>
              <a:gd name="connsiteY4" fmla="*/ 82012 h 242433"/>
              <a:gd name="connsiteX5" fmla="*/ 201078 w 433688"/>
              <a:gd name="connsiteY5" fmla="*/ 65970 h 242433"/>
              <a:gd name="connsiteX6" fmla="*/ 225141 w 433688"/>
              <a:gd name="connsiteY6" fmla="*/ 49928 h 242433"/>
              <a:gd name="connsiteX7" fmla="*/ 249204 w 433688"/>
              <a:gd name="connsiteY7" fmla="*/ 17844 h 242433"/>
              <a:gd name="connsiteX8" fmla="*/ 297330 w 433688"/>
              <a:gd name="connsiteY8" fmla="*/ 9823 h 242433"/>
              <a:gd name="connsiteX9" fmla="*/ 369520 w 433688"/>
              <a:gd name="connsiteY9" fmla="*/ 9823 h 242433"/>
              <a:gd name="connsiteX10" fmla="*/ 393583 w 433688"/>
              <a:gd name="connsiteY10" fmla="*/ 33886 h 242433"/>
              <a:gd name="connsiteX11" fmla="*/ 401604 w 433688"/>
              <a:gd name="connsiteY11" fmla="*/ 57949 h 242433"/>
              <a:gd name="connsiteX12" fmla="*/ 425667 w 433688"/>
              <a:gd name="connsiteY12" fmla="*/ 65970 h 242433"/>
              <a:gd name="connsiteX13" fmla="*/ 433688 w 433688"/>
              <a:gd name="connsiteY13" fmla="*/ 98054 h 24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3688" h="242433">
                <a:moveTo>
                  <a:pt x="8572" y="242433"/>
                </a:moveTo>
                <a:cubicBezTo>
                  <a:pt x="-3316" y="182992"/>
                  <a:pt x="-2390" y="222112"/>
                  <a:pt x="8572" y="178265"/>
                </a:cubicBezTo>
                <a:cubicBezTo>
                  <a:pt x="11879" y="165039"/>
                  <a:pt x="11807" y="150924"/>
                  <a:pt x="16594" y="138159"/>
                </a:cubicBezTo>
                <a:cubicBezTo>
                  <a:pt x="19979" y="129133"/>
                  <a:pt x="25381" y="120444"/>
                  <a:pt x="32636" y="114096"/>
                </a:cubicBezTo>
                <a:cubicBezTo>
                  <a:pt x="47146" y="101400"/>
                  <a:pt x="62058" y="86688"/>
                  <a:pt x="80762" y="82012"/>
                </a:cubicBezTo>
                <a:cubicBezTo>
                  <a:pt x="141496" y="66828"/>
                  <a:pt x="101867" y="74989"/>
                  <a:pt x="201078" y="65970"/>
                </a:cubicBezTo>
                <a:cubicBezTo>
                  <a:pt x="209099" y="60623"/>
                  <a:pt x="218324" y="56745"/>
                  <a:pt x="225141" y="49928"/>
                </a:cubicBezTo>
                <a:cubicBezTo>
                  <a:pt x="234594" y="40475"/>
                  <a:pt x="237518" y="24336"/>
                  <a:pt x="249204" y="17844"/>
                </a:cubicBezTo>
                <a:cubicBezTo>
                  <a:pt x="263421" y="9946"/>
                  <a:pt x="281288" y="12497"/>
                  <a:pt x="297330" y="9823"/>
                </a:cubicBezTo>
                <a:cubicBezTo>
                  <a:pt x="326339" y="153"/>
                  <a:pt x="333219" y="-6311"/>
                  <a:pt x="369520" y="9823"/>
                </a:cubicBezTo>
                <a:cubicBezTo>
                  <a:pt x="379886" y="14430"/>
                  <a:pt x="385562" y="25865"/>
                  <a:pt x="393583" y="33886"/>
                </a:cubicBezTo>
                <a:cubicBezTo>
                  <a:pt x="396257" y="41907"/>
                  <a:pt x="395625" y="51970"/>
                  <a:pt x="401604" y="57949"/>
                </a:cubicBezTo>
                <a:cubicBezTo>
                  <a:pt x="407583" y="63928"/>
                  <a:pt x="420385" y="59368"/>
                  <a:pt x="425667" y="65970"/>
                </a:cubicBezTo>
                <a:cubicBezTo>
                  <a:pt x="432554" y="74578"/>
                  <a:pt x="433688" y="98054"/>
                  <a:pt x="433688" y="980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Freeform 5"/>
          <p:cNvSpPr/>
          <p:nvPr/>
        </p:nvSpPr>
        <p:spPr>
          <a:xfrm>
            <a:off x="1604211" y="2951747"/>
            <a:ext cx="280920" cy="168442"/>
          </a:xfrm>
          <a:custGeom>
            <a:avLst/>
            <a:gdLst>
              <a:gd name="connsiteX0" fmla="*/ 0 w 280920"/>
              <a:gd name="connsiteY0" fmla="*/ 0 h 168442"/>
              <a:gd name="connsiteX1" fmla="*/ 40105 w 280920"/>
              <a:gd name="connsiteY1" fmla="*/ 32085 h 168442"/>
              <a:gd name="connsiteX2" fmla="*/ 64168 w 280920"/>
              <a:gd name="connsiteY2" fmla="*/ 48127 h 168442"/>
              <a:gd name="connsiteX3" fmla="*/ 80210 w 280920"/>
              <a:gd name="connsiteY3" fmla="*/ 80211 h 168442"/>
              <a:gd name="connsiteX4" fmla="*/ 136357 w 280920"/>
              <a:gd name="connsiteY4" fmla="*/ 96253 h 168442"/>
              <a:gd name="connsiteX5" fmla="*/ 160421 w 280920"/>
              <a:gd name="connsiteY5" fmla="*/ 104274 h 168442"/>
              <a:gd name="connsiteX6" fmla="*/ 216568 w 280920"/>
              <a:gd name="connsiteY6" fmla="*/ 120316 h 168442"/>
              <a:gd name="connsiteX7" fmla="*/ 240631 w 280920"/>
              <a:gd name="connsiteY7" fmla="*/ 144379 h 168442"/>
              <a:gd name="connsiteX8" fmla="*/ 280736 w 280920"/>
              <a:gd name="connsiteY8" fmla="*/ 168442 h 16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920" h="168442">
                <a:moveTo>
                  <a:pt x="0" y="0"/>
                </a:moveTo>
                <a:cubicBezTo>
                  <a:pt x="13368" y="10695"/>
                  <a:pt x="26409" y="21813"/>
                  <a:pt x="40105" y="32085"/>
                </a:cubicBezTo>
                <a:cubicBezTo>
                  <a:pt x="47817" y="37869"/>
                  <a:pt x="57997" y="40721"/>
                  <a:pt x="64168" y="48127"/>
                </a:cubicBezTo>
                <a:cubicBezTo>
                  <a:pt x="71823" y="57313"/>
                  <a:pt x="71755" y="71756"/>
                  <a:pt x="80210" y="80211"/>
                </a:cubicBezTo>
                <a:cubicBezTo>
                  <a:pt x="84056" y="84057"/>
                  <a:pt x="136066" y="96170"/>
                  <a:pt x="136357" y="96253"/>
                </a:cubicBezTo>
                <a:cubicBezTo>
                  <a:pt x="144487" y="98576"/>
                  <a:pt x="152291" y="101951"/>
                  <a:pt x="160421" y="104274"/>
                </a:cubicBezTo>
                <a:cubicBezTo>
                  <a:pt x="230915" y="124415"/>
                  <a:pt x="158879" y="101086"/>
                  <a:pt x="216568" y="120316"/>
                </a:cubicBezTo>
                <a:cubicBezTo>
                  <a:pt x="224589" y="128337"/>
                  <a:pt x="230485" y="139306"/>
                  <a:pt x="240631" y="144379"/>
                </a:cubicBezTo>
                <a:cubicBezTo>
                  <a:pt x="285979" y="167053"/>
                  <a:pt x="280736" y="133431"/>
                  <a:pt x="280736" y="1684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reeform 6"/>
          <p:cNvSpPr/>
          <p:nvPr/>
        </p:nvSpPr>
        <p:spPr>
          <a:xfrm>
            <a:off x="994611" y="2967789"/>
            <a:ext cx="208547" cy="441158"/>
          </a:xfrm>
          <a:custGeom>
            <a:avLst/>
            <a:gdLst>
              <a:gd name="connsiteX0" fmla="*/ 72189 w 208547"/>
              <a:gd name="connsiteY0" fmla="*/ 0 h 441158"/>
              <a:gd name="connsiteX1" fmla="*/ 136357 w 208547"/>
              <a:gd name="connsiteY1" fmla="*/ 16043 h 441158"/>
              <a:gd name="connsiteX2" fmla="*/ 152400 w 208547"/>
              <a:gd name="connsiteY2" fmla="*/ 32085 h 441158"/>
              <a:gd name="connsiteX3" fmla="*/ 200526 w 208547"/>
              <a:gd name="connsiteY3" fmla="*/ 48127 h 441158"/>
              <a:gd name="connsiteX4" fmla="*/ 208547 w 208547"/>
              <a:gd name="connsiteY4" fmla="*/ 72190 h 441158"/>
              <a:gd name="connsiteX5" fmla="*/ 176463 w 208547"/>
              <a:gd name="connsiteY5" fmla="*/ 120316 h 441158"/>
              <a:gd name="connsiteX6" fmla="*/ 152400 w 208547"/>
              <a:gd name="connsiteY6" fmla="*/ 136358 h 441158"/>
              <a:gd name="connsiteX7" fmla="*/ 136357 w 208547"/>
              <a:gd name="connsiteY7" fmla="*/ 152400 h 441158"/>
              <a:gd name="connsiteX8" fmla="*/ 128336 w 208547"/>
              <a:gd name="connsiteY8" fmla="*/ 176464 h 441158"/>
              <a:gd name="connsiteX9" fmla="*/ 120315 w 208547"/>
              <a:gd name="connsiteY9" fmla="*/ 216569 h 441158"/>
              <a:gd name="connsiteX10" fmla="*/ 80210 w 208547"/>
              <a:gd name="connsiteY10" fmla="*/ 264695 h 441158"/>
              <a:gd name="connsiteX11" fmla="*/ 40105 w 208547"/>
              <a:gd name="connsiteY11" fmla="*/ 352927 h 441158"/>
              <a:gd name="connsiteX12" fmla="*/ 24063 w 208547"/>
              <a:gd name="connsiteY12" fmla="*/ 376990 h 441158"/>
              <a:gd name="connsiteX13" fmla="*/ 16042 w 208547"/>
              <a:gd name="connsiteY13" fmla="*/ 417095 h 441158"/>
              <a:gd name="connsiteX14" fmla="*/ 0 w 208547"/>
              <a:gd name="connsiteY14" fmla="*/ 441158 h 44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547" h="441158">
                <a:moveTo>
                  <a:pt x="72189" y="0"/>
                </a:moveTo>
                <a:cubicBezTo>
                  <a:pt x="80813" y="1725"/>
                  <a:pt x="124026" y="8645"/>
                  <a:pt x="136357" y="16043"/>
                </a:cubicBezTo>
                <a:cubicBezTo>
                  <a:pt x="142842" y="19934"/>
                  <a:pt x="145636" y="28703"/>
                  <a:pt x="152400" y="32085"/>
                </a:cubicBezTo>
                <a:cubicBezTo>
                  <a:pt x="167525" y="39647"/>
                  <a:pt x="200526" y="48127"/>
                  <a:pt x="200526" y="48127"/>
                </a:cubicBezTo>
                <a:cubicBezTo>
                  <a:pt x="203200" y="56148"/>
                  <a:pt x="208547" y="63735"/>
                  <a:pt x="208547" y="72190"/>
                </a:cubicBezTo>
                <a:cubicBezTo>
                  <a:pt x="208547" y="93609"/>
                  <a:pt x="190931" y="108260"/>
                  <a:pt x="176463" y="120316"/>
                </a:cubicBezTo>
                <a:cubicBezTo>
                  <a:pt x="169057" y="126487"/>
                  <a:pt x="159928" y="130336"/>
                  <a:pt x="152400" y="136358"/>
                </a:cubicBezTo>
                <a:cubicBezTo>
                  <a:pt x="146495" y="141082"/>
                  <a:pt x="141705" y="147053"/>
                  <a:pt x="136357" y="152400"/>
                </a:cubicBezTo>
                <a:cubicBezTo>
                  <a:pt x="133683" y="160421"/>
                  <a:pt x="130387" y="168261"/>
                  <a:pt x="128336" y="176464"/>
                </a:cubicBezTo>
                <a:cubicBezTo>
                  <a:pt x="125030" y="189690"/>
                  <a:pt x="125102" y="203804"/>
                  <a:pt x="120315" y="216569"/>
                </a:cubicBezTo>
                <a:cubicBezTo>
                  <a:pt x="113615" y="234436"/>
                  <a:pt x="92693" y="252212"/>
                  <a:pt x="80210" y="264695"/>
                </a:cubicBezTo>
                <a:cubicBezTo>
                  <a:pt x="68408" y="323706"/>
                  <a:pt x="79751" y="293457"/>
                  <a:pt x="40105" y="352927"/>
                </a:cubicBezTo>
                <a:lnTo>
                  <a:pt x="24063" y="376990"/>
                </a:lnTo>
                <a:cubicBezTo>
                  <a:pt x="21389" y="390358"/>
                  <a:pt x="20829" y="404330"/>
                  <a:pt x="16042" y="417095"/>
                </a:cubicBezTo>
                <a:cubicBezTo>
                  <a:pt x="12657" y="426121"/>
                  <a:pt x="0" y="441158"/>
                  <a:pt x="0" y="4411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reeform 7"/>
          <p:cNvSpPr/>
          <p:nvPr/>
        </p:nvSpPr>
        <p:spPr>
          <a:xfrm>
            <a:off x="2903621" y="1434002"/>
            <a:ext cx="133509" cy="242398"/>
          </a:xfrm>
          <a:custGeom>
            <a:avLst/>
            <a:gdLst>
              <a:gd name="connsiteX0" fmla="*/ 72190 w 133509"/>
              <a:gd name="connsiteY0" fmla="*/ 1766 h 242398"/>
              <a:gd name="connsiteX1" fmla="*/ 32084 w 133509"/>
              <a:gd name="connsiteY1" fmla="*/ 9787 h 242398"/>
              <a:gd name="connsiteX2" fmla="*/ 0 w 133509"/>
              <a:gd name="connsiteY2" fmla="*/ 57914 h 242398"/>
              <a:gd name="connsiteX3" fmla="*/ 8021 w 133509"/>
              <a:gd name="connsiteY3" fmla="*/ 146145 h 242398"/>
              <a:gd name="connsiteX4" fmla="*/ 24063 w 133509"/>
              <a:gd name="connsiteY4" fmla="*/ 210314 h 242398"/>
              <a:gd name="connsiteX5" fmla="*/ 48126 w 133509"/>
              <a:gd name="connsiteY5" fmla="*/ 234377 h 242398"/>
              <a:gd name="connsiteX6" fmla="*/ 72190 w 133509"/>
              <a:gd name="connsiteY6" fmla="*/ 242398 h 242398"/>
              <a:gd name="connsiteX7" fmla="*/ 112295 w 133509"/>
              <a:gd name="connsiteY7" fmla="*/ 234377 h 242398"/>
              <a:gd name="connsiteX8" fmla="*/ 128337 w 133509"/>
              <a:gd name="connsiteY8" fmla="*/ 210314 h 242398"/>
              <a:gd name="connsiteX9" fmla="*/ 104274 w 133509"/>
              <a:gd name="connsiteY9" fmla="*/ 41872 h 242398"/>
              <a:gd name="connsiteX10" fmla="*/ 72190 w 133509"/>
              <a:gd name="connsiteY10" fmla="*/ 1766 h 2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509" h="242398">
                <a:moveTo>
                  <a:pt x="72190" y="1766"/>
                </a:moveTo>
                <a:cubicBezTo>
                  <a:pt x="60158" y="-3581"/>
                  <a:pt x="44615" y="4416"/>
                  <a:pt x="32084" y="9787"/>
                </a:cubicBezTo>
                <a:cubicBezTo>
                  <a:pt x="16496" y="16468"/>
                  <a:pt x="5339" y="47237"/>
                  <a:pt x="0" y="57914"/>
                </a:cubicBezTo>
                <a:cubicBezTo>
                  <a:pt x="2674" y="87324"/>
                  <a:pt x="4358" y="116841"/>
                  <a:pt x="8021" y="146145"/>
                </a:cubicBezTo>
                <a:cubicBezTo>
                  <a:pt x="8644" y="151129"/>
                  <a:pt x="17347" y="200240"/>
                  <a:pt x="24063" y="210314"/>
                </a:cubicBezTo>
                <a:cubicBezTo>
                  <a:pt x="30355" y="219752"/>
                  <a:pt x="38688" y="228085"/>
                  <a:pt x="48126" y="234377"/>
                </a:cubicBezTo>
                <a:cubicBezTo>
                  <a:pt x="55161" y="239067"/>
                  <a:pt x="64169" y="239724"/>
                  <a:pt x="72190" y="242398"/>
                </a:cubicBezTo>
                <a:cubicBezTo>
                  <a:pt x="85558" y="239724"/>
                  <a:pt x="100458" y="241141"/>
                  <a:pt x="112295" y="234377"/>
                </a:cubicBezTo>
                <a:cubicBezTo>
                  <a:pt x="120665" y="229594"/>
                  <a:pt x="127878" y="219943"/>
                  <a:pt x="128337" y="210314"/>
                </a:cubicBezTo>
                <a:cubicBezTo>
                  <a:pt x="133126" y="109752"/>
                  <a:pt x="144384" y="95352"/>
                  <a:pt x="104274" y="41872"/>
                </a:cubicBezTo>
                <a:cubicBezTo>
                  <a:pt x="102005" y="38847"/>
                  <a:pt x="84222" y="7113"/>
                  <a:pt x="72190" y="176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1820779" y="2093495"/>
            <a:ext cx="296810" cy="240631"/>
          </a:xfrm>
          <a:custGeom>
            <a:avLst/>
            <a:gdLst>
              <a:gd name="connsiteX0" fmla="*/ 0 w 296810"/>
              <a:gd name="connsiteY0" fmla="*/ 240631 h 240631"/>
              <a:gd name="connsiteX1" fmla="*/ 120316 w 296810"/>
              <a:gd name="connsiteY1" fmla="*/ 216568 h 240631"/>
              <a:gd name="connsiteX2" fmla="*/ 144379 w 296810"/>
              <a:gd name="connsiteY2" fmla="*/ 200526 h 240631"/>
              <a:gd name="connsiteX3" fmla="*/ 200526 w 296810"/>
              <a:gd name="connsiteY3" fmla="*/ 168442 h 240631"/>
              <a:gd name="connsiteX4" fmla="*/ 216568 w 296810"/>
              <a:gd name="connsiteY4" fmla="*/ 144379 h 240631"/>
              <a:gd name="connsiteX5" fmla="*/ 240632 w 296810"/>
              <a:gd name="connsiteY5" fmla="*/ 136358 h 240631"/>
              <a:gd name="connsiteX6" fmla="*/ 256674 w 296810"/>
              <a:gd name="connsiteY6" fmla="*/ 88231 h 240631"/>
              <a:gd name="connsiteX7" fmla="*/ 272716 w 296810"/>
              <a:gd name="connsiteY7" fmla="*/ 64168 h 240631"/>
              <a:gd name="connsiteX8" fmla="*/ 280737 w 296810"/>
              <a:gd name="connsiteY8" fmla="*/ 32084 h 240631"/>
              <a:gd name="connsiteX9" fmla="*/ 296779 w 296810"/>
              <a:gd name="connsiteY9" fmla="*/ 0 h 2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810" h="240631">
                <a:moveTo>
                  <a:pt x="0" y="240631"/>
                </a:moveTo>
                <a:cubicBezTo>
                  <a:pt x="104197" y="198952"/>
                  <a:pt x="-47272" y="255242"/>
                  <a:pt x="120316" y="216568"/>
                </a:cubicBezTo>
                <a:cubicBezTo>
                  <a:pt x="129709" y="214400"/>
                  <a:pt x="136009" y="205309"/>
                  <a:pt x="144379" y="200526"/>
                </a:cubicBezTo>
                <a:cubicBezTo>
                  <a:pt x="215615" y="159820"/>
                  <a:pt x="141900" y="207526"/>
                  <a:pt x="200526" y="168442"/>
                </a:cubicBezTo>
                <a:cubicBezTo>
                  <a:pt x="205873" y="160421"/>
                  <a:pt x="209040" y="150401"/>
                  <a:pt x="216568" y="144379"/>
                </a:cubicBezTo>
                <a:cubicBezTo>
                  <a:pt x="223170" y="139097"/>
                  <a:pt x="235717" y="143238"/>
                  <a:pt x="240632" y="136358"/>
                </a:cubicBezTo>
                <a:cubicBezTo>
                  <a:pt x="250461" y="122598"/>
                  <a:pt x="247294" y="102301"/>
                  <a:pt x="256674" y="88231"/>
                </a:cubicBezTo>
                <a:lnTo>
                  <a:pt x="272716" y="64168"/>
                </a:lnTo>
                <a:cubicBezTo>
                  <a:pt x="275390" y="53473"/>
                  <a:pt x="276395" y="42216"/>
                  <a:pt x="280737" y="32084"/>
                </a:cubicBezTo>
                <a:cubicBezTo>
                  <a:pt x="298262" y="-8808"/>
                  <a:pt x="296779" y="21712"/>
                  <a:pt x="29677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79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" y="0"/>
            <a:ext cx="5781404" cy="432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612" y="331787"/>
            <a:ext cx="11761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2020 - January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39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" y="0"/>
            <a:ext cx="5781404" cy="432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612" y="331787"/>
            <a:ext cx="12586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2020 - February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30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" y="0"/>
            <a:ext cx="5772695" cy="432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612" y="331787"/>
            <a:ext cx="108952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2020 - March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3800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" y="0"/>
            <a:ext cx="5772695" cy="432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612" y="331787"/>
            <a:ext cx="9717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2020 - April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427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" y="0"/>
            <a:ext cx="5781404" cy="432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612" y="331787"/>
            <a:ext cx="9478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2020 - May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2646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" y="0"/>
            <a:ext cx="5781404" cy="432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612" y="331787"/>
            <a:ext cx="96532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2020 - June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0867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" y="331787"/>
            <a:ext cx="3101818" cy="1795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01" y="2312987"/>
            <a:ext cx="3277924" cy="1657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212" y="737323"/>
            <a:ext cx="19627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France:</a:t>
            </a:r>
          </a:p>
          <a:p>
            <a:r>
              <a:rPr lang="en-CA" dirty="0" smtClean="0"/>
              <a:t>hydroxychloroquine - </a:t>
            </a:r>
            <a:r>
              <a:rPr lang="en-CA" dirty="0" err="1" smtClean="0"/>
              <a:t>HCQ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656012" y="2693987"/>
            <a:ext cx="17471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France:</a:t>
            </a:r>
          </a:p>
          <a:p>
            <a:r>
              <a:rPr lang="en-CA" dirty="0" smtClean="0"/>
              <a:t>“</a:t>
            </a:r>
            <a:r>
              <a:rPr lang="en-CA" dirty="0" err="1" smtClean="0"/>
              <a:t>Rivotril</a:t>
            </a:r>
            <a:r>
              <a:rPr lang="en-CA" dirty="0"/>
              <a:t>” - </a:t>
            </a:r>
            <a:r>
              <a:rPr lang="en-CA" dirty="0" smtClean="0"/>
              <a:t>clonazepam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656012" y="865187"/>
            <a:ext cx="207544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Toxic treatment protocols </a:t>
            </a:r>
          </a:p>
          <a:p>
            <a:r>
              <a:rPr lang="en-CA" dirty="0" smtClean="0"/>
              <a:t>caused the hot-spot excess</a:t>
            </a:r>
          </a:p>
          <a:p>
            <a:r>
              <a:rPr lang="en-CA" dirty="0" smtClean="0"/>
              <a:t>deaths in March-April 2020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212" y="2389187"/>
            <a:ext cx="195861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(H/T Dr. Claus </a:t>
            </a:r>
            <a:r>
              <a:rPr lang="en-CA" dirty="0" err="1" smtClean="0"/>
              <a:t>Köhnlein</a:t>
            </a:r>
            <a:r>
              <a:rPr lang="en-CA" dirty="0" smtClean="0"/>
              <a:t> ...)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13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1012" y="1017587"/>
            <a:ext cx="2469972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/>
              <a:t>Collaborators:</a:t>
            </a:r>
          </a:p>
          <a:p>
            <a:r>
              <a:rPr lang="en-CA" sz="1800" dirty="0" smtClean="0"/>
              <a:t>Denis </a:t>
            </a:r>
            <a:r>
              <a:rPr lang="en-CA" sz="1800" dirty="0" err="1" smtClean="0"/>
              <a:t>Rancourt</a:t>
            </a:r>
            <a:r>
              <a:rPr lang="en-CA" sz="1800" dirty="0" smtClean="0"/>
              <a:t>, PhD</a:t>
            </a:r>
          </a:p>
          <a:p>
            <a:endParaRPr lang="en-CA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Marine </a:t>
            </a:r>
            <a:r>
              <a:rPr lang="en-CA" sz="1800" dirty="0" err="1" smtClean="0"/>
              <a:t>Baudin</a:t>
            </a:r>
            <a:r>
              <a:rPr lang="en-CA" sz="1800" dirty="0" smtClean="0"/>
              <a:t>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Joseph Hickey,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err="1" smtClean="0"/>
              <a:t>Jérémie</a:t>
            </a:r>
            <a:r>
              <a:rPr lang="en-CA" sz="1800" dirty="0" smtClean="0"/>
              <a:t> Mercier,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John Johnson,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Christian </a:t>
            </a:r>
            <a:r>
              <a:rPr lang="en-CA" sz="1800" dirty="0" err="1" smtClean="0"/>
              <a:t>Linard</a:t>
            </a:r>
            <a:r>
              <a:rPr lang="en-CA" sz="1800" dirty="0" smtClean="0"/>
              <a:t>, PhD</a:t>
            </a:r>
            <a:endParaRPr lang="en-CA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503612" y="3913187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4394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-506413"/>
            <a:ext cx="3886201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7377" y="3997179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3849279" y="179387"/>
            <a:ext cx="1983235" cy="349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7030A0"/>
                </a:solidFill>
              </a:rPr>
              <a:t>The COVID-19 vaccines </a:t>
            </a:r>
          </a:p>
          <a:p>
            <a:r>
              <a:rPr lang="en-CA" b="1" dirty="0" smtClean="0">
                <a:solidFill>
                  <a:srgbClr val="7030A0"/>
                </a:solidFill>
              </a:rPr>
              <a:t>can cause death:</a:t>
            </a:r>
          </a:p>
          <a:p>
            <a:endParaRPr lang="en-CA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7030A0"/>
                </a:solidFill>
              </a:rPr>
              <a:t>autopsy studies</a:t>
            </a:r>
          </a:p>
          <a:p>
            <a:endParaRPr lang="en-CA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7030A0"/>
                </a:solidFill>
              </a:rPr>
              <a:t>adverse effect </a:t>
            </a:r>
          </a:p>
          <a:p>
            <a:r>
              <a:rPr lang="en-CA" b="1" dirty="0" smtClean="0">
                <a:solidFill>
                  <a:srgbClr val="7030A0"/>
                </a:solidFill>
              </a:rPr>
              <a:t>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7030A0"/>
                </a:solidFill>
              </a:rPr>
              <a:t>survey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7030A0"/>
                </a:solidFill>
              </a:rPr>
              <a:t>induced pathologies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7030A0"/>
                </a:solidFill>
              </a:rPr>
              <a:t>&gt;1,250 peer-reviewed</a:t>
            </a:r>
          </a:p>
          <a:p>
            <a:r>
              <a:rPr lang="en-CA" b="1" dirty="0" smtClean="0">
                <a:solidFill>
                  <a:srgbClr val="7030A0"/>
                </a:solidFill>
              </a:rPr>
              <a:t>studies of vaccine harm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7030A0"/>
                </a:solidFill>
              </a:rPr>
              <a:t>vaccine-dose fatality</a:t>
            </a:r>
          </a:p>
          <a:p>
            <a:r>
              <a:rPr lang="en-CA" b="1" dirty="0" smtClean="0">
                <a:solidFill>
                  <a:srgbClr val="7030A0"/>
                </a:solidFill>
              </a:rPr>
              <a:t>rate (</a:t>
            </a:r>
            <a:r>
              <a:rPr lang="en-CA" b="1" dirty="0" err="1" smtClean="0">
                <a:solidFill>
                  <a:srgbClr val="7030A0"/>
                </a:solidFill>
              </a:rPr>
              <a:t>vDFR</a:t>
            </a:r>
            <a:r>
              <a:rPr lang="en-CA" b="1" dirty="0" smtClean="0">
                <a:solidFill>
                  <a:srgbClr val="7030A0"/>
                </a:solidFill>
              </a:rPr>
              <a:t>) quantification</a:t>
            </a:r>
            <a:endParaRPr lang="en-CA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0"/>
            <a:ext cx="3339090" cy="432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6514" y="636587"/>
            <a:ext cx="188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 smtClean="0">
                <a:solidFill>
                  <a:srgbClr val="7030A0"/>
                </a:solidFill>
              </a:rPr>
              <a:t>Autopsy studies...</a:t>
            </a:r>
            <a:endParaRPr lang="en-CA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23987"/>
            <a:ext cx="3339090" cy="432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2302" y="538442"/>
            <a:ext cx="188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 smtClean="0">
                <a:solidFill>
                  <a:srgbClr val="7030A0"/>
                </a:solidFill>
              </a:rPr>
              <a:t>Autopsy studies...</a:t>
            </a:r>
            <a:endParaRPr lang="en-CA" sz="18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89" y="2465387"/>
            <a:ext cx="731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err="1" smtClean="0">
                <a:solidFill>
                  <a:srgbClr val="7030A0"/>
                </a:solidFill>
              </a:rPr>
              <a:t>VAERS</a:t>
            </a:r>
            <a:endParaRPr lang="en-CA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9A38CCB-F8A5-4C21-E006-6BC133044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3" t="25519" r="27034" b="13179"/>
          <a:stretch/>
        </p:blipFill>
        <p:spPr>
          <a:xfrm>
            <a:off x="0" y="720427"/>
            <a:ext cx="5940425" cy="2970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9812" y="3989387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684212" y="1017587"/>
            <a:ext cx="2193229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Australia</a:t>
            </a:r>
          </a:p>
          <a:p>
            <a:r>
              <a:rPr lang="en-CA" dirty="0" smtClean="0"/>
              <a:t>1980-2022</a:t>
            </a:r>
            <a:endParaRPr lang="en-CA" dirty="0"/>
          </a:p>
          <a:p>
            <a:r>
              <a:rPr lang="en-CA" dirty="0" smtClean="0"/>
              <a:t>All-cause mortality by month</a:t>
            </a:r>
          </a:p>
          <a:p>
            <a:r>
              <a:rPr lang="en-CA" sz="1100" dirty="0" smtClean="0"/>
              <a:t>(with 16-month totals)</a:t>
            </a:r>
          </a:p>
          <a:p>
            <a:r>
              <a:rPr lang="en-CA" sz="1100" dirty="0" smtClean="0"/>
              <a:t>(WHO declaration: 11 March 2020)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7367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FC73060-94C7-3733-EBB3-85532103A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9851"/>
            <a:ext cx="5940425" cy="2981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9812" y="3913187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751012" y="331787"/>
            <a:ext cx="3545138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All-cause mortality by week 2015-2022 Australia</a:t>
            </a:r>
          </a:p>
          <a:p>
            <a:endParaRPr lang="en-CA" sz="800" dirty="0" smtClean="0"/>
          </a:p>
          <a:p>
            <a:r>
              <a:rPr lang="en-CA" dirty="0" smtClean="0"/>
              <a:t>&amp; weekly cumulative vaccine-dose administration</a:t>
            </a:r>
          </a:p>
          <a:p>
            <a:r>
              <a:rPr lang="en-CA" dirty="0" smtClean="0"/>
              <a:t>(doses 1 &amp; 2)</a:t>
            </a:r>
          </a:p>
        </p:txBody>
      </p:sp>
    </p:spTree>
    <p:extLst>
      <p:ext uri="{BB962C8B-B14F-4D97-AF65-F5344CB8AC3E}">
        <p14:creationId xmlns:p14="http://schemas.microsoft.com/office/powerpoint/2010/main" val="10884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394E8F7-52A7-1AED-E8A7-6A4530703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7053"/>
            <a:ext cx="5940425" cy="2983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3612" y="3989387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751012" y="331787"/>
            <a:ext cx="2757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All-cause mortality by week </a:t>
            </a:r>
          </a:p>
          <a:p>
            <a:r>
              <a:rPr lang="en-CA" dirty="0" smtClean="0"/>
              <a:t>2021-2022 Australia</a:t>
            </a:r>
          </a:p>
          <a:p>
            <a:endParaRPr lang="en-CA" sz="800" dirty="0" smtClean="0"/>
          </a:p>
          <a:p>
            <a:r>
              <a:rPr lang="en-CA" dirty="0" smtClean="0"/>
              <a:t>&amp; weekly vaccine-dose administration</a:t>
            </a:r>
          </a:p>
          <a:p>
            <a:r>
              <a:rPr lang="en-CA" dirty="0" smtClean="0"/>
              <a:t>(3</a:t>
            </a:r>
            <a:r>
              <a:rPr lang="en-CA" baseline="30000" dirty="0" smtClean="0"/>
              <a:t>rd</a:t>
            </a:r>
            <a:r>
              <a:rPr lang="en-CA" dirty="0" smtClean="0"/>
              <a:t> dose)</a:t>
            </a:r>
          </a:p>
        </p:txBody>
      </p:sp>
    </p:spTree>
    <p:extLst>
      <p:ext uri="{BB962C8B-B14F-4D97-AF65-F5344CB8AC3E}">
        <p14:creationId xmlns:p14="http://schemas.microsoft.com/office/powerpoint/2010/main" val="2630651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82989AC-23CB-6889-11D2-5D932EA9C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0974"/>
            <a:ext cx="5940425" cy="29792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3612" y="3913187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446212" y="163142"/>
            <a:ext cx="2757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All-cause mortality by week </a:t>
            </a:r>
          </a:p>
          <a:p>
            <a:r>
              <a:rPr lang="en-CA" dirty="0" smtClean="0"/>
              <a:t>2021-2022 </a:t>
            </a:r>
            <a:r>
              <a:rPr lang="en-CA" b="1" dirty="0" smtClean="0"/>
              <a:t>Victoria</a:t>
            </a:r>
            <a:r>
              <a:rPr lang="en-CA" dirty="0" smtClean="0"/>
              <a:t> (Australia)</a:t>
            </a:r>
          </a:p>
          <a:p>
            <a:endParaRPr lang="en-CA" sz="800" dirty="0" smtClean="0"/>
          </a:p>
          <a:p>
            <a:r>
              <a:rPr lang="en-CA" dirty="0" smtClean="0"/>
              <a:t>&amp; weekly vaccine-dose administration</a:t>
            </a:r>
          </a:p>
          <a:p>
            <a:r>
              <a:rPr lang="en-CA" dirty="0" smtClean="0"/>
              <a:t>(3</a:t>
            </a:r>
            <a:r>
              <a:rPr lang="en-CA" baseline="30000" dirty="0" smtClean="0"/>
              <a:t>rd</a:t>
            </a:r>
            <a:r>
              <a:rPr lang="en-CA" dirty="0" smtClean="0"/>
              <a:t> dose)</a:t>
            </a:r>
          </a:p>
        </p:txBody>
      </p:sp>
    </p:spTree>
    <p:extLst>
      <p:ext uri="{BB962C8B-B14F-4D97-AF65-F5344CB8AC3E}">
        <p14:creationId xmlns:p14="http://schemas.microsoft.com/office/powerpoint/2010/main" val="1163405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32F6F44-A9F8-9C60-D47E-FCB61CCA1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8864"/>
            <a:ext cx="5940425" cy="2963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3612" y="3913187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903412" y="255587"/>
            <a:ext cx="2885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All-cause mortality by week </a:t>
            </a:r>
          </a:p>
          <a:p>
            <a:r>
              <a:rPr lang="en-CA" dirty="0" smtClean="0"/>
              <a:t>2021-2022 </a:t>
            </a:r>
            <a:r>
              <a:rPr lang="en-CA" b="1" dirty="0" smtClean="0"/>
              <a:t>New South Wales </a:t>
            </a:r>
            <a:r>
              <a:rPr lang="en-CA" dirty="0" smtClean="0"/>
              <a:t>(Australia)</a:t>
            </a:r>
          </a:p>
          <a:p>
            <a:endParaRPr lang="en-CA" sz="800" dirty="0" smtClean="0"/>
          </a:p>
          <a:p>
            <a:r>
              <a:rPr lang="en-CA" dirty="0" smtClean="0"/>
              <a:t>&amp; weekly vaccine-dose administration</a:t>
            </a:r>
          </a:p>
          <a:p>
            <a:r>
              <a:rPr lang="en-CA" dirty="0" smtClean="0"/>
              <a:t>(3</a:t>
            </a:r>
            <a:r>
              <a:rPr lang="en-CA" baseline="30000" dirty="0" smtClean="0"/>
              <a:t>rd</a:t>
            </a:r>
            <a:r>
              <a:rPr lang="en-CA" dirty="0" smtClean="0"/>
              <a:t> dose)</a:t>
            </a:r>
          </a:p>
        </p:txBody>
      </p:sp>
    </p:spTree>
    <p:extLst>
      <p:ext uri="{BB962C8B-B14F-4D97-AF65-F5344CB8AC3E}">
        <p14:creationId xmlns:p14="http://schemas.microsoft.com/office/powerpoint/2010/main" val="3135137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F130FD3-3CDD-7E55-10E9-12874E369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348"/>
            <a:ext cx="5940425" cy="2990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3612" y="3913187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903412" y="255587"/>
            <a:ext cx="2757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All-cause mortality by week </a:t>
            </a:r>
          </a:p>
          <a:p>
            <a:r>
              <a:rPr lang="en-CA" dirty="0" smtClean="0"/>
              <a:t>2021-2022 </a:t>
            </a:r>
            <a:r>
              <a:rPr lang="en-CA" b="1" dirty="0" smtClean="0"/>
              <a:t>Queensland</a:t>
            </a:r>
            <a:r>
              <a:rPr lang="en-CA" dirty="0" smtClean="0"/>
              <a:t> (Australia)</a:t>
            </a:r>
          </a:p>
          <a:p>
            <a:endParaRPr lang="en-CA" sz="800" dirty="0" smtClean="0"/>
          </a:p>
          <a:p>
            <a:r>
              <a:rPr lang="en-CA" dirty="0" smtClean="0"/>
              <a:t>&amp; weekly vaccine-dose administration</a:t>
            </a:r>
          </a:p>
          <a:p>
            <a:r>
              <a:rPr lang="en-CA" dirty="0" smtClean="0"/>
              <a:t>(3</a:t>
            </a:r>
            <a:r>
              <a:rPr lang="en-CA" baseline="30000" dirty="0" smtClean="0"/>
              <a:t>rd</a:t>
            </a:r>
            <a:r>
              <a:rPr lang="en-CA" dirty="0" smtClean="0"/>
              <a:t> dose)</a:t>
            </a:r>
          </a:p>
        </p:txBody>
      </p:sp>
    </p:spTree>
    <p:extLst>
      <p:ext uri="{BB962C8B-B14F-4D97-AF65-F5344CB8AC3E}">
        <p14:creationId xmlns:p14="http://schemas.microsoft.com/office/powerpoint/2010/main" val="1238190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52BEFF3-9534-9A5D-05A1-4345B2E45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0974"/>
            <a:ext cx="5940425" cy="2979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3612" y="3913187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589212" y="255587"/>
            <a:ext cx="21102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All-cause mortality by week</a:t>
            </a:r>
          </a:p>
          <a:p>
            <a:r>
              <a:rPr lang="en-CA" dirty="0" smtClean="0"/>
              <a:t>2019-2022 </a:t>
            </a:r>
            <a:r>
              <a:rPr lang="en-CA" b="1" dirty="0" smtClean="0"/>
              <a:t>Mississippi</a:t>
            </a:r>
            <a:r>
              <a:rPr lang="en-CA" dirty="0" smtClean="0"/>
              <a:t> (USA)</a:t>
            </a:r>
          </a:p>
          <a:p>
            <a:r>
              <a:rPr lang="en-CA" dirty="0" smtClean="0"/>
              <a:t>25-64 years age group</a:t>
            </a:r>
          </a:p>
          <a:p>
            <a:endParaRPr lang="en-CA" sz="800" dirty="0"/>
          </a:p>
          <a:p>
            <a:r>
              <a:rPr lang="en-CA" dirty="0" smtClean="0"/>
              <a:t>&amp; vaccine roll-outs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820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5987"/>
            <a:ext cx="1432750" cy="4321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3612" y="407987"/>
            <a:ext cx="195207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Denis </a:t>
            </a:r>
            <a:r>
              <a:rPr lang="en-CA" dirty="0" err="1" smtClean="0"/>
              <a:t>Rancourt</a:t>
            </a:r>
            <a:r>
              <a:rPr lang="en-CA" dirty="0" smtClean="0"/>
              <a:t> et al.</a:t>
            </a:r>
          </a:p>
          <a:p>
            <a:endParaRPr lang="en-CA" dirty="0" smtClean="0"/>
          </a:p>
          <a:p>
            <a:r>
              <a:rPr lang="en-CA" dirty="0" smtClean="0"/>
              <a:t>→ More than 30 articles</a:t>
            </a:r>
          </a:p>
          <a:p>
            <a:r>
              <a:rPr lang="en-CA" dirty="0" smtClean="0"/>
              <a:t>and reports related to</a:t>
            </a:r>
          </a:p>
          <a:p>
            <a:r>
              <a:rPr lang="en-CA" dirty="0" err="1" smtClean="0"/>
              <a:t>COVID</a:t>
            </a:r>
            <a:r>
              <a:rPr lang="en-CA" dirty="0" smtClean="0"/>
              <a:t> circumstances</a:t>
            </a:r>
          </a:p>
          <a:p>
            <a:endParaRPr lang="en-CA" dirty="0"/>
          </a:p>
          <a:p>
            <a:r>
              <a:rPr lang="en-CA" dirty="0"/>
              <a:t>https://denisrancourt.ca/</a:t>
            </a:r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503612" y="3913187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7466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57FE846-2261-BEBB-2E1F-6AB007DB3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9851"/>
            <a:ext cx="5940425" cy="2981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3612" y="3913187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589212" y="255587"/>
            <a:ext cx="21102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All-cause mortality by week</a:t>
            </a:r>
          </a:p>
          <a:p>
            <a:r>
              <a:rPr lang="en-CA" dirty="0" smtClean="0"/>
              <a:t>2019-2022 </a:t>
            </a:r>
            <a:r>
              <a:rPr lang="en-CA" b="1" dirty="0" smtClean="0"/>
              <a:t>Michigan</a:t>
            </a:r>
            <a:r>
              <a:rPr lang="en-CA" dirty="0" smtClean="0"/>
              <a:t> (USA)</a:t>
            </a:r>
          </a:p>
          <a:p>
            <a:r>
              <a:rPr lang="en-CA" dirty="0" smtClean="0"/>
              <a:t>25-64 years age group</a:t>
            </a:r>
          </a:p>
          <a:p>
            <a:endParaRPr lang="en-CA" sz="800" dirty="0"/>
          </a:p>
          <a:p>
            <a:r>
              <a:rPr lang="en-CA" dirty="0" smtClean="0"/>
              <a:t>&amp; vaccine roll-outs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7821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>
            <a:extLst>
              <a:ext uri="{FF2B5EF4-FFF2-40B4-BE49-F238E27FC236}">
                <a16:creationId xmlns:a16="http://schemas.microsoft.com/office/drawing/2014/main" xmlns="" id="{54119EE9-6C59-555C-C668-F1AB642F3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264160"/>
            <a:ext cx="4876800" cy="3792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3212" y="4043992"/>
            <a:ext cx="16289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Denis </a:t>
            </a:r>
            <a:r>
              <a:rPr lang="en-CA" sz="800" dirty="0" err="1" smtClean="0"/>
              <a:t>Rancourt</a:t>
            </a:r>
            <a:r>
              <a:rPr lang="en-CA" sz="800" dirty="0" smtClean="0"/>
              <a:t>, PhD  –  NCI - </a:t>
            </a:r>
            <a:r>
              <a:rPr lang="en-CA" sz="800" dirty="0" err="1" smtClean="0"/>
              <a:t>CeNC</a:t>
            </a:r>
            <a:endParaRPr lang="en-CA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1141412" y="1246187"/>
            <a:ext cx="2632259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Vaccine dose fatality rate (</a:t>
            </a:r>
            <a:r>
              <a:rPr lang="en-CA" b="1" dirty="0" err="1" smtClean="0"/>
              <a:t>vDFR</a:t>
            </a:r>
            <a:r>
              <a:rPr lang="en-CA" b="1" dirty="0" smtClean="0"/>
              <a:t>)</a:t>
            </a:r>
          </a:p>
          <a:p>
            <a:r>
              <a:rPr lang="en-CA" b="1" dirty="0" smtClean="0"/>
              <a:t>by age group</a:t>
            </a:r>
          </a:p>
          <a:p>
            <a:endParaRPr lang="en-CA" dirty="0" smtClean="0"/>
          </a:p>
          <a:p>
            <a:r>
              <a:rPr lang="en-CA" b="1" dirty="0" smtClean="0"/>
              <a:t>Australia, Israel</a:t>
            </a:r>
          </a:p>
          <a:p>
            <a:endParaRPr lang="en-CA" dirty="0"/>
          </a:p>
          <a:p>
            <a:r>
              <a:rPr lang="en-CA" dirty="0" smtClean="0"/>
              <a:t>(5 year age doubling of risk of death</a:t>
            </a:r>
          </a:p>
          <a:p>
            <a:r>
              <a:rPr lang="en-CA" dirty="0" smtClean="0"/>
              <a:t>per injection)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2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>
            <a:extLst>
              <a:ext uri="{FF2B5EF4-FFF2-40B4-BE49-F238E27FC236}">
                <a16:creationId xmlns:a16="http://schemas.microsoft.com/office/drawing/2014/main" xmlns="" id="{6442E427-712D-F6B4-A519-6D727FD12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264160"/>
            <a:ext cx="4876800" cy="3792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3212" y="4043992"/>
            <a:ext cx="16289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Denis </a:t>
            </a:r>
            <a:r>
              <a:rPr lang="en-CA" sz="800" dirty="0" err="1" smtClean="0"/>
              <a:t>Rancourt</a:t>
            </a:r>
            <a:r>
              <a:rPr lang="en-CA" sz="800" dirty="0" smtClean="0"/>
              <a:t>, PhD  –  NCI - </a:t>
            </a:r>
            <a:r>
              <a:rPr lang="en-CA" sz="800" dirty="0" err="1" smtClean="0"/>
              <a:t>CeNC</a:t>
            </a:r>
            <a:endParaRPr lang="en-CA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3808412" y="1742856"/>
            <a:ext cx="125431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Vaccine dose </a:t>
            </a:r>
          </a:p>
          <a:p>
            <a:r>
              <a:rPr lang="en-CA" b="1" dirty="0" smtClean="0"/>
              <a:t>fatality </a:t>
            </a:r>
          </a:p>
          <a:p>
            <a:r>
              <a:rPr lang="en-CA" b="1" dirty="0" smtClean="0"/>
              <a:t>rate (</a:t>
            </a:r>
            <a:r>
              <a:rPr lang="en-CA" b="1" dirty="0" err="1" smtClean="0"/>
              <a:t>vDFR</a:t>
            </a:r>
            <a:r>
              <a:rPr lang="en-CA" b="1" dirty="0" smtClean="0"/>
              <a:t>)</a:t>
            </a:r>
          </a:p>
          <a:p>
            <a:r>
              <a:rPr lang="en-CA" b="1" dirty="0" smtClean="0"/>
              <a:t>by age group</a:t>
            </a:r>
          </a:p>
          <a:p>
            <a:endParaRPr lang="en-CA" dirty="0" smtClean="0"/>
          </a:p>
          <a:p>
            <a:r>
              <a:rPr lang="en-CA" b="1" dirty="0" smtClean="0"/>
              <a:t>Australia, Israel</a:t>
            </a:r>
          </a:p>
        </p:txBody>
      </p:sp>
    </p:spTree>
    <p:extLst>
      <p:ext uri="{BB962C8B-B14F-4D97-AF65-F5344CB8AC3E}">
        <p14:creationId xmlns:p14="http://schemas.microsoft.com/office/powerpoint/2010/main" val="18626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>
            <a:extLst>
              <a:ext uri="{FF2B5EF4-FFF2-40B4-BE49-F238E27FC236}">
                <a16:creationId xmlns:a16="http://schemas.microsoft.com/office/drawing/2014/main" xmlns="" id="{A4F99725-C22E-B988-3673-5CBA1489C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297497"/>
            <a:ext cx="4791075" cy="3726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3212" y="4043992"/>
            <a:ext cx="16289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Denis </a:t>
            </a:r>
            <a:r>
              <a:rPr lang="en-CA" sz="800" dirty="0" err="1" smtClean="0"/>
              <a:t>Rancourt</a:t>
            </a:r>
            <a:r>
              <a:rPr lang="en-CA" sz="800" dirty="0" smtClean="0"/>
              <a:t>, PhD  –  NCI - </a:t>
            </a:r>
            <a:r>
              <a:rPr lang="en-CA" sz="800" dirty="0" err="1" smtClean="0"/>
              <a:t>CeNC</a:t>
            </a:r>
            <a:endParaRPr lang="en-CA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3284876" y="2008187"/>
            <a:ext cx="164282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Vaccine dose fatality </a:t>
            </a:r>
          </a:p>
          <a:p>
            <a:r>
              <a:rPr lang="en-CA" b="1" dirty="0" smtClean="0"/>
              <a:t>rate (</a:t>
            </a:r>
            <a:r>
              <a:rPr lang="en-CA" b="1" dirty="0" err="1" smtClean="0"/>
              <a:t>vDFR</a:t>
            </a:r>
            <a:r>
              <a:rPr lang="en-CA" b="1" dirty="0" smtClean="0"/>
              <a:t>)</a:t>
            </a:r>
          </a:p>
          <a:p>
            <a:r>
              <a:rPr lang="en-CA" b="1" dirty="0" smtClean="0"/>
              <a:t>by age group</a:t>
            </a:r>
          </a:p>
          <a:p>
            <a:endParaRPr lang="en-CA" sz="800" dirty="0" smtClean="0"/>
          </a:p>
          <a:p>
            <a:r>
              <a:rPr lang="en-CA" b="1" dirty="0" smtClean="0"/>
              <a:t>Australia, Israel</a:t>
            </a:r>
          </a:p>
          <a:p>
            <a:endParaRPr lang="en-CA" sz="800" b="1" dirty="0"/>
          </a:p>
          <a:p>
            <a:r>
              <a:rPr lang="en-CA" b="1" dirty="0" smtClean="0"/>
              <a:t>(semi-log scale)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6785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BC3F757-00F4-02BC-5EA7-02B801DE2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3227"/>
            <a:ext cx="5940425" cy="2974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3212" y="4043992"/>
            <a:ext cx="16289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Denis </a:t>
            </a:r>
            <a:r>
              <a:rPr lang="en-CA" sz="800" dirty="0" err="1" smtClean="0"/>
              <a:t>Rancourt</a:t>
            </a:r>
            <a:r>
              <a:rPr lang="en-CA" sz="800" dirty="0" smtClean="0"/>
              <a:t>, PhD  –  NCI - </a:t>
            </a:r>
            <a:r>
              <a:rPr lang="en-CA" sz="800" dirty="0" err="1" smtClean="0"/>
              <a:t>CeNC</a:t>
            </a:r>
            <a:endParaRPr lang="en-CA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501587" y="941387"/>
            <a:ext cx="246862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Israel</a:t>
            </a:r>
          </a:p>
          <a:p>
            <a:r>
              <a:rPr lang="en-CA" dirty="0" smtClean="0"/>
              <a:t>2019-2022</a:t>
            </a:r>
            <a:endParaRPr lang="en-CA" dirty="0"/>
          </a:p>
          <a:p>
            <a:r>
              <a:rPr lang="en-CA" dirty="0" smtClean="0"/>
              <a:t>All-cause mortality by week</a:t>
            </a:r>
          </a:p>
          <a:p>
            <a:r>
              <a:rPr lang="en-CA" dirty="0" smtClean="0"/>
              <a:t>&amp; vaccine administration by week</a:t>
            </a:r>
          </a:p>
          <a:p>
            <a:r>
              <a:rPr lang="en-CA" dirty="0" smtClean="0"/>
              <a:t>(all ages)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5668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9C217CE-B5F0-D9DD-E730-3EC8BCF14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6609"/>
            <a:ext cx="5940425" cy="2967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3212" y="4043992"/>
            <a:ext cx="16289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Denis </a:t>
            </a:r>
            <a:r>
              <a:rPr lang="en-CA" sz="800" dirty="0" err="1" smtClean="0"/>
              <a:t>Rancourt</a:t>
            </a:r>
            <a:r>
              <a:rPr lang="en-CA" sz="800" dirty="0" smtClean="0"/>
              <a:t>, PhD  –  NCI - </a:t>
            </a:r>
            <a:r>
              <a:rPr lang="en-CA" sz="800" dirty="0" err="1" smtClean="0"/>
              <a:t>CeNC</a:t>
            </a:r>
            <a:endParaRPr lang="en-CA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736623" y="865187"/>
            <a:ext cx="246862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Israel</a:t>
            </a:r>
          </a:p>
          <a:p>
            <a:r>
              <a:rPr lang="en-CA" dirty="0" smtClean="0"/>
              <a:t>2019-2022</a:t>
            </a:r>
            <a:endParaRPr lang="en-CA" dirty="0"/>
          </a:p>
          <a:p>
            <a:r>
              <a:rPr lang="en-CA" dirty="0" smtClean="0"/>
              <a:t>All-cause mortality by week</a:t>
            </a:r>
          </a:p>
          <a:p>
            <a:r>
              <a:rPr lang="en-CA" dirty="0" smtClean="0"/>
              <a:t>&amp; vaccine administration by week</a:t>
            </a:r>
          </a:p>
          <a:p>
            <a:r>
              <a:rPr lang="en-CA" dirty="0" smtClean="0"/>
              <a:t>80+ years age group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475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E55F150-B8C9-579D-72FE-EDFCCDA08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8864"/>
            <a:ext cx="5940425" cy="2963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3212" y="4043992"/>
            <a:ext cx="16289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Denis </a:t>
            </a:r>
            <a:r>
              <a:rPr lang="en-CA" sz="800" dirty="0" err="1" smtClean="0"/>
              <a:t>Rancourt</a:t>
            </a:r>
            <a:r>
              <a:rPr lang="en-CA" sz="800" dirty="0" smtClean="0"/>
              <a:t>, PhD  –  NCI - </a:t>
            </a:r>
            <a:r>
              <a:rPr lang="en-CA" sz="800" dirty="0" err="1" smtClean="0"/>
              <a:t>CeNC</a:t>
            </a:r>
            <a:endParaRPr lang="en-CA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483199" y="788987"/>
            <a:ext cx="246862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Israel</a:t>
            </a:r>
          </a:p>
          <a:p>
            <a:r>
              <a:rPr lang="en-CA" dirty="0" smtClean="0"/>
              <a:t>2019-2022</a:t>
            </a:r>
            <a:endParaRPr lang="en-CA" dirty="0"/>
          </a:p>
          <a:p>
            <a:r>
              <a:rPr lang="en-CA" dirty="0" smtClean="0"/>
              <a:t>All-cause mortality by week</a:t>
            </a:r>
          </a:p>
          <a:p>
            <a:r>
              <a:rPr lang="en-CA" dirty="0" smtClean="0"/>
              <a:t>&amp; vaccine administration by week</a:t>
            </a:r>
          </a:p>
          <a:p>
            <a:r>
              <a:rPr lang="en-CA" dirty="0" smtClean="0"/>
              <a:t>70-79 years age group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0147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F11ABC-C8F9-8F6F-F83D-9B6B793A4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453"/>
            <a:ext cx="5940425" cy="29882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3212" y="4043992"/>
            <a:ext cx="16289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Denis </a:t>
            </a:r>
            <a:r>
              <a:rPr lang="en-CA" sz="800" dirty="0" err="1" smtClean="0"/>
              <a:t>Rancourt</a:t>
            </a:r>
            <a:r>
              <a:rPr lang="en-CA" sz="800" dirty="0" smtClean="0"/>
              <a:t>, PhD  –  NCI - </a:t>
            </a:r>
            <a:r>
              <a:rPr lang="en-CA" sz="800" dirty="0" err="1" smtClean="0"/>
              <a:t>CeNC</a:t>
            </a:r>
            <a:endParaRPr lang="en-CA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379412" y="865187"/>
            <a:ext cx="246862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Israel</a:t>
            </a:r>
          </a:p>
          <a:p>
            <a:r>
              <a:rPr lang="en-CA" dirty="0" smtClean="0"/>
              <a:t>2019-2022</a:t>
            </a:r>
            <a:endParaRPr lang="en-CA" dirty="0"/>
          </a:p>
          <a:p>
            <a:r>
              <a:rPr lang="en-CA" dirty="0" smtClean="0"/>
              <a:t>All-cause mortality by week</a:t>
            </a:r>
          </a:p>
          <a:p>
            <a:r>
              <a:rPr lang="en-CA" dirty="0" smtClean="0"/>
              <a:t>&amp; vaccine administration by week</a:t>
            </a:r>
          </a:p>
          <a:p>
            <a:r>
              <a:rPr lang="en-CA" dirty="0" smtClean="0"/>
              <a:t>60-69 years age group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29617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1BDCE29-3441-E833-6552-F8C3208A9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098"/>
            <a:ext cx="5940425" cy="29769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3212" y="4043992"/>
            <a:ext cx="16289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Denis </a:t>
            </a:r>
            <a:r>
              <a:rPr lang="en-CA" sz="800" dirty="0" err="1" smtClean="0"/>
              <a:t>Rancourt</a:t>
            </a:r>
            <a:r>
              <a:rPr lang="en-CA" sz="800" dirty="0" smtClean="0"/>
              <a:t>, PhD  –  NCI - </a:t>
            </a:r>
            <a:r>
              <a:rPr lang="en-CA" sz="800" dirty="0" err="1" smtClean="0"/>
              <a:t>CeNC</a:t>
            </a:r>
            <a:endParaRPr lang="en-CA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575211" y="788986"/>
            <a:ext cx="246862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Israel</a:t>
            </a:r>
          </a:p>
          <a:p>
            <a:r>
              <a:rPr lang="en-CA" dirty="0" smtClean="0"/>
              <a:t>2019-2022</a:t>
            </a:r>
            <a:endParaRPr lang="en-CA" dirty="0"/>
          </a:p>
          <a:p>
            <a:r>
              <a:rPr lang="en-CA" dirty="0" smtClean="0"/>
              <a:t>All-cause mortality by week</a:t>
            </a:r>
          </a:p>
          <a:p>
            <a:r>
              <a:rPr lang="en-CA" dirty="0" smtClean="0"/>
              <a:t>&amp; vaccine administration by week</a:t>
            </a:r>
          </a:p>
          <a:p>
            <a:r>
              <a:rPr lang="en-CA" dirty="0" smtClean="0"/>
              <a:t>50-59 years age group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1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4" y="0"/>
            <a:ext cx="5555797" cy="432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3212" y="4043992"/>
            <a:ext cx="16289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Denis </a:t>
            </a:r>
            <a:r>
              <a:rPr lang="en-CA" sz="800" dirty="0" err="1" smtClean="0"/>
              <a:t>Rancourt</a:t>
            </a:r>
            <a:r>
              <a:rPr lang="en-CA" sz="800" dirty="0" smtClean="0"/>
              <a:t>, PhD  –  NCI - </a:t>
            </a:r>
            <a:r>
              <a:rPr lang="en-CA" sz="800" dirty="0" err="1" smtClean="0"/>
              <a:t>CeNC</a:t>
            </a:r>
            <a:endParaRPr lang="en-CA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1827212" y="1169987"/>
            <a:ext cx="2414635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b="1" dirty="0" smtClean="0"/>
          </a:p>
          <a:p>
            <a:r>
              <a:rPr lang="en-CA" b="1" dirty="0" smtClean="0"/>
              <a:t>Vaccine dose fatality rate (</a:t>
            </a:r>
            <a:r>
              <a:rPr lang="en-CA" b="1" dirty="0" err="1" smtClean="0"/>
              <a:t>vDFR</a:t>
            </a:r>
            <a:r>
              <a:rPr lang="en-CA" b="1" dirty="0" smtClean="0"/>
              <a:t>)</a:t>
            </a:r>
          </a:p>
          <a:p>
            <a:r>
              <a:rPr lang="en-CA" b="1" dirty="0" smtClean="0"/>
              <a:t>by age group</a:t>
            </a:r>
          </a:p>
          <a:p>
            <a:r>
              <a:rPr lang="en-CA" b="1" dirty="0" smtClean="0"/>
              <a:t>&amp; by dose number</a:t>
            </a:r>
          </a:p>
          <a:p>
            <a:endParaRPr lang="en-CA" dirty="0" smtClean="0"/>
          </a:p>
          <a:p>
            <a:r>
              <a:rPr lang="en-CA" b="1" dirty="0" smtClean="0"/>
              <a:t>&amp; all-age by dose number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2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-6013"/>
            <a:ext cx="3339090" cy="4321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9" y="407988"/>
            <a:ext cx="1436183" cy="4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4" y="0"/>
            <a:ext cx="5555797" cy="432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3212" y="4043992"/>
            <a:ext cx="16289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Denis </a:t>
            </a:r>
            <a:r>
              <a:rPr lang="en-CA" sz="800" dirty="0" err="1" smtClean="0"/>
              <a:t>Rancourt</a:t>
            </a:r>
            <a:r>
              <a:rPr lang="en-CA" sz="800" dirty="0" smtClean="0"/>
              <a:t>, PhD  –  NCI - </a:t>
            </a:r>
            <a:r>
              <a:rPr lang="en-CA" sz="800" dirty="0" err="1" smtClean="0"/>
              <a:t>CeNC</a:t>
            </a:r>
            <a:endParaRPr lang="en-CA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912812" y="337993"/>
            <a:ext cx="16820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(same, semi-log scale)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12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996" y="712787"/>
            <a:ext cx="433516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/>
              <a:t>Total vaccine deaths to date</a:t>
            </a:r>
          </a:p>
          <a:p>
            <a:endParaRPr lang="en-CA" dirty="0" smtClean="0"/>
          </a:p>
          <a:p>
            <a:r>
              <a:rPr lang="en-CA" dirty="0" smtClean="0"/>
              <a:t>India, Australia, Canada, Chile, Germany, Israel, New Zealand,</a:t>
            </a:r>
          </a:p>
          <a:p>
            <a:r>
              <a:rPr lang="en-CA" dirty="0" smtClean="0"/>
              <a:t>USA ...</a:t>
            </a:r>
          </a:p>
          <a:p>
            <a:endParaRPr lang="en-CA" dirty="0"/>
          </a:p>
          <a:p>
            <a:r>
              <a:rPr lang="en-CA" dirty="0" err="1" smtClean="0"/>
              <a:t>vDFR</a:t>
            </a:r>
            <a:r>
              <a:rPr lang="en-CA" dirty="0"/>
              <a:t>:</a:t>
            </a:r>
            <a:r>
              <a:rPr lang="en-CA" dirty="0" smtClean="0"/>
              <a:t>       0.05%   -   0.1%   -   1%   -   &lt;3%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13 M –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3.7 M </a:t>
            </a:r>
            <a:r>
              <a:rPr lang="en-CA" sz="1800" dirty="0"/>
              <a:t>–</a:t>
            </a:r>
            <a:r>
              <a:rPr lang="en-CA" sz="1800" dirty="0" smtClean="0"/>
              <a:t> 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330 K </a:t>
            </a:r>
            <a:r>
              <a:rPr lang="en-CA" sz="1800" dirty="0"/>
              <a:t>–</a:t>
            </a:r>
            <a:r>
              <a:rPr lang="en-CA" sz="1800" dirty="0" smtClean="0"/>
              <a:t> USA (vs 1.3 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~ 30 K </a:t>
            </a:r>
            <a:r>
              <a:rPr lang="en-CA" sz="1800" dirty="0"/>
              <a:t>–</a:t>
            </a:r>
            <a:r>
              <a:rPr lang="en-CA" sz="1800" dirty="0" smtClean="0"/>
              <a:t> Canada</a:t>
            </a:r>
            <a:endParaRPr lang="en-CA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503612" y="3956377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01820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9" y="407988"/>
            <a:ext cx="1436183" cy="4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79387"/>
            <a:ext cx="3339090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9" y="407988"/>
            <a:ext cx="1436183" cy="433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179387"/>
            <a:ext cx="341514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12" y="1093787"/>
            <a:ext cx="4478214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600" dirty="0" smtClean="0"/>
          </a:p>
          <a:p>
            <a:r>
              <a:rPr lang="en-CA" sz="1800" dirty="0" smtClean="0"/>
              <a:t>Study of all-cause mortality shows that: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1600" dirty="0" smtClean="0"/>
              <a:t>there was no pandemic causing excess mortality</a:t>
            </a:r>
          </a:p>
          <a:p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1600" dirty="0"/>
              <a:t>m</a:t>
            </a:r>
            <a:r>
              <a:rPr lang="en-CA" sz="1600" dirty="0" smtClean="0"/>
              <a:t>easures caused excess mortality</a:t>
            </a:r>
          </a:p>
          <a:p>
            <a:endParaRPr lang="en-CA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1600" dirty="0" smtClean="0"/>
              <a:t>COVID-19 vaccination caused excess mortality</a:t>
            </a:r>
            <a:endParaRPr lang="en-CA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3" y="255588"/>
            <a:ext cx="2057400" cy="621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3612" y="3913187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9" name="Freeform 8"/>
          <p:cNvSpPr/>
          <p:nvPr/>
        </p:nvSpPr>
        <p:spPr>
          <a:xfrm>
            <a:off x="216000" y="1137600"/>
            <a:ext cx="5284933" cy="2613600"/>
          </a:xfrm>
          <a:custGeom>
            <a:avLst/>
            <a:gdLst>
              <a:gd name="connsiteX0" fmla="*/ 1994400 w 5284933"/>
              <a:gd name="connsiteY0" fmla="*/ 93600 h 2613600"/>
              <a:gd name="connsiteX1" fmla="*/ 1958400 w 5284933"/>
              <a:gd name="connsiteY1" fmla="*/ 86400 h 2613600"/>
              <a:gd name="connsiteX2" fmla="*/ 1936800 w 5284933"/>
              <a:gd name="connsiteY2" fmla="*/ 79200 h 2613600"/>
              <a:gd name="connsiteX3" fmla="*/ 1569600 w 5284933"/>
              <a:gd name="connsiteY3" fmla="*/ 64800 h 2613600"/>
              <a:gd name="connsiteX4" fmla="*/ 1425600 w 5284933"/>
              <a:gd name="connsiteY4" fmla="*/ 50400 h 2613600"/>
              <a:gd name="connsiteX5" fmla="*/ 669600 w 5284933"/>
              <a:gd name="connsiteY5" fmla="*/ 64800 h 2613600"/>
              <a:gd name="connsiteX6" fmla="*/ 633600 w 5284933"/>
              <a:gd name="connsiteY6" fmla="*/ 72000 h 2613600"/>
              <a:gd name="connsiteX7" fmla="*/ 612000 w 5284933"/>
              <a:gd name="connsiteY7" fmla="*/ 79200 h 2613600"/>
              <a:gd name="connsiteX8" fmla="*/ 561600 w 5284933"/>
              <a:gd name="connsiteY8" fmla="*/ 86400 h 2613600"/>
              <a:gd name="connsiteX9" fmla="*/ 540000 w 5284933"/>
              <a:gd name="connsiteY9" fmla="*/ 100800 h 2613600"/>
              <a:gd name="connsiteX10" fmla="*/ 489600 w 5284933"/>
              <a:gd name="connsiteY10" fmla="*/ 115200 h 2613600"/>
              <a:gd name="connsiteX11" fmla="*/ 446400 w 5284933"/>
              <a:gd name="connsiteY11" fmla="*/ 151200 h 2613600"/>
              <a:gd name="connsiteX12" fmla="*/ 424800 w 5284933"/>
              <a:gd name="connsiteY12" fmla="*/ 165600 h 2613600"/>
              <a:gd name="connsiteX13" fmla="*/ 381600 w 5284933"/>
              <a:gd name="connsiteY13" fmla="*/ 201600 h 2613600"/>
              <a:gd name="connsiteX14" fmla="*/ 345600 w 5284933"/>
              <a:gd name="connsiteY14" fmla="*/ 244800 h 2613600"/>
              <a:gd name="connsiteX15" fmla="*/ 316800 w 5284933"/>
              <a:gd name="connsiteY15" fmla="*/ 288000 h 2613600"/>
              <a:gd name="connsiteX16" fmla="*/ 280800 w 5284933"/>
              <a:gd name="connsiteY16" fmla="*/ 331200 h 2613600"/>
              <a:gd name="connsiteX17" fmla="*/ 244800 w 5284933"/>
              <a:gd name="connsiteY17" fmla="*/ 410400 h 2613600"/>
              <a:gd name="connsiteX18" fmla="*/ 230400 w 5284933"/>
              <a:gd name="connsiteY18" fmla="*/ 432000 h 2613600"/>
              <a:gd name="connsiteX19" fmla="*/ 223200 w 5284933"/>
              <a:gd name="connsiteY19" fmla="*/ 453600 h 2613600"/>
              <a:gd name="connsiteX20" fmla="*/ 208800 w 5284933"/>
              <a:gd name="connsiteY20" fmla="*/ 489600 h 2613600"/>
              <a:gd name="connsiteX21" fmla="*/ 194400 w 5284933"/>
              <a:gd name="connsiteY21" fmla="*/ 532800 h 2613600"/>
              <a:gd name="connsiteX22" fmla="*/ 180000 w 5284933"/>
              <a:gd name="connsiteY22" fmla="*/ 554400 h 2613600"/>
              <a:gd name="connsiteX23" fmla="*/ 165600 w 5284933"/>
              <a:gd name="connsiteY23" fmla="*/ 612000 h 2613600"/>
              <a:gd name="connsiteX24" fmla="*/ 151200 w 5284933"/>
              <a:gd name="connsiteY24" fmla="*/ 655200 h 2613600"/>
              <a:gd name="connsiteX25" fmla="*/ 144000 w 5284933"/>
              <a:gd name="connsiteY25" fmla="*/ 691200 h 2613600"/>
              <a:gd name="connsiteX26" fmla="*/ 136800 w 5284933"/>
              <a:gd name="connsiteY26" fmla="*/ 712800 h 2613600"/>
              <a:gd name="connsiteX27" fmla="*/ 129600 w 5284933"/>
              <a:gd name="connsiteY27" fmla="*/ 741600 h 2613600"/>
              <a:gd name="connsiteX28" fmla="*/ 122400 w 5284933"/>
              <a:gd name="connsiteY28" fmla="*/ 784800 h 2613600"/>
              <a:gd name="connsiteX29" fmla="*/ 100800 w 5284933"/>
              <a:gd name="connsiteY29" fmla="*/ 813600 h 2613600"/>
              <a:gd name="connsiteX30" fmla="*/ 93600 w 5284933"/>
              <a:gd name="connsiteY30" fmla="*/ 878400 h 2613600"/>
              <a:gd name="connsiteX31" fmla="*/ 79200 w 5284933"/>
              <a:gd name="connsiteY31" fmla="*/ 921600 h 2613600"/>
              <a:gd name="connsiteX32" fmla="*/ 72000 w 5284933"/>
              <a:gd name="connsiteY32" fmla="*/ 950400 h 2613600"/>
              <a:gd name="connsiteX33" fmla="*/ 43200 w 5284933"/>
              <a:gd name="connsiteY33" fmla="*/ 1123200 h 2613600"/>
              <a:gd name="connsiteX34" fmla="*/ 36000 w 5284933"/>
              <a:gd name="connsiteY34" fmla="*/ 1166400 h 2613600"/>
              <a:gd name="connsiteX35" fmla="*/ 21600 w 5284933"/>
              <a:gd name="connsiteY35" fmla="*/ 1267200 h 2613600"/>
              <a:gd name="connsiteX36" fmla="*/ 14400 w 5284933"/>
              <a:gd name="connsiteY36" fmla="*/ 1360800 h 2613600"/>
              <a:gd name="connsiteX37" fmla="*/ 7200 w 5284933"/>
              <a:gd name="connsiteY37" fmla="*/ 1389600 h 2613600"/>
              <a:gd name="connsiteX38" fmla="*/ 0 w 5284933"/>
              <a:gd name="connsiteY38" fmla="*/ 1447200 h 2613600"/>
              <a:gd name="connsiteX39" fmla="*/ 14400 w 5284933"/>
              <a:gd name="connsiteY39" fmla="*/ 1908000 h 2613600"/>
              <a:gd name="connsiteX40" fmla="*/ 36000 w 5284933"/>
              <a:gd name="connsiteY40" fmla="*/ 1972800 h 2613600"/>
              <a:gd name="connsiteX41" fmla="*/ 64800 w 5284933"/>
              <a:gd name="connsiteY41" fmla="*/ 2037600 h 2613600"/>
              <a:gd name="connsiteX42" fmla="*/ 86400 w 5284933"/>
              <a:gd name="connsiteY42" fmla="*/ 2059200 h 2613600"/>
              <a:gd name="connsiteX43" fmla="*/ 100800 w 5284933"/>
              <a:gd name="connsiteY43" fmla="*/ 2080800 h 2613600"/>
              <a:gd name="connsiteX44" fmla="*/ 129600 w 5284933"/>
              <a:gd name="connsiteY44" fmla="*/ 2088000 h 2613600"/>
              <a:gd name="connsiteX45" fmla="*/ 151200 w 5284933"/>
              <a:gd name="connsiteY45" fmla="*/ 2109600 h 2613600"/>
              <a:gd name="connsiteX46" fmla="*/ 208800 w 5284933"/>
              <a:gd name="connsiteY46" fmla="*/ 2152800 h 2613600"/>
              <a:gd name="connsiteX47" fmla="*/ 273600 w 5284933"/>
              <a:gd name="connsiteY47" fmla="*/ 2217600 h 2613600"/>
              <a:gd name="connsiteX48" fmla="*/ 295200 w 5284933"/>
              <a:gd name="connsiteY48" fmla="*/ 2239200 h 2613600"/>
              <a:gd name="connsiteX49" fmla="*/ 324000 w 5284933"/>
              <a:gd name="connsiteY49" fmla="*/ 2260800 h 2613600"/>
              <a:gd name="connsiteX50" fmla="*/ 338400 w 5284933"/>
              <a:gd name="connsiteY50" fmla="*/ 2282400 h 2613600"/>
              <a:gd name="connsiteX51" fmla="*/ 360000 w 5284933"/>
              <a:gd name="connsiteY51" fmla="*/ 2289600 h 2613600"/>
              <a:gd name="connsiteX52" fmla="*/ 403200 w 5284933"/>
              <a:gd name="connsiteY52" fmla="*/ 2311200 h 2613600"/>
              <a:gd name="connsiteX53" fmla="*/ 460800 w 5284933"/>
              <a:gd name="connsiteY53" fmla="*/ 2340000 h 2613600"/>
              <a:gd name="connsiteX54" fmla="*/ 482400 w 5284933"/>
              <a:gd name="connsiteY54" fmla="*/ 2354400 h 2613600"/>
              <a:gd name="connsiteX55" fmla="*/ 540000 w 5284933"/>
              <a:gd name="connsiteY55" fmla="*/ 2368800 h 2613600"/>
              <a:gd name="connsiteX56" fmla="*/ 612000 w 5284933"/>
              <a:gd name="connsiteY56" fmla="*/ 2383200 h 2613600"/>
              <a:gd name="connsiteX57" fmla="*/ 648000 w 5284933"/>
              <a:gd name="connsiteY57" fmla="*/ 2390400 h 2613600"/>
              <a:gd name="connsiteX58" fmla="*/ 770400 w 5284933"/>
              <a:gd name="connsiteY58" fmla="*/ 2404800 h 2613600"/>
              <a:gd name="connsiteX59" fmla="*/ 907200 w 5284933"/>
              <a:gd name="connsiteY59" fmla="*/ 2426400 h 2613600"/>
              <a:gd name="connsiteX60" fmla="*/ 928800 w 5284933"/>
              <a:gd name="connsiteY60" fmla="*/ 2433600 h 2613600"/>
              <a:gd name="connsiteX61" fmla="*/ 979200 w 5284933"/>
              <a:gd name="connsiteY61" fmla="*/ 2440800 h 2613600"/>
              <a:gd name="connsiteX62" fmla="*/ 1108800 w 5284933"/>
              <a:gd name="connsiteY62" fmla="*/ 2448000 h 2613600"/>
              <a:gd name="connsiteX63" fmla="*/ 1159200 w 5284933"/>
              <a:gd name="connsiteY63" fmla="*/ 2455200 h 2613600"/>
              <a:gd name="connsiteX64" fmla="*/ 1209600 w 5284933"/>
              <a:gd name="connsiteY64" fmla="*/ 2469600 h 2613600"/>
              <a:gd name="connsiteX65" fmla="*/ 1296000 w 5284933"/>
              <a:gd name="connsiteY65" fmla="*/ 2484000 h 2613600"/>
              <a:gd name="connsiteX66" fmla="*/ 1353600 w 5284933"/>
              <a:gd name="connsiteY66" fmla="*/ 2491200 h 2613600"/>
              <a:gd name="connsiteX67" fmla="*/ 2469600 w 5284933"/>
              <a:gd name="connsiteY67" fmla="*/ 2498400 h 2613600"/>
              <a:gd name="connsiteX68" fmla="*/ 2887200 w 5284933"/>
              <a:gd name="connsiteY68" fmla="*/ 2512800 h 2613600"/>
              <a:gd name="connsiteX69" fmla="*/ 3852000 w 5284933"/>
              <a:gd name="connsiteY69" fmla="*/ 2505600 h 2613600"/>
              <a:gd name="connsiteX70" fmla="*/ 3895200 w 5284933"/>
              <a:gd name="connsiteY70" fmla="*/ 2498400 h 2613600"/>
              <a:gd name="connsiteX71" fmla="*/ 3952800 w 5284933"/>
              <a:gd name="connsiteY71" fmla="*/ 2491200 h 2613600"/>
              <a:gd name="connsiteX72" fmla="*/ 3988800 w 5284933"/>
              <a:gd name="connsiteY72" fmla="*/ 2484000 h 2613600"/>
              <a:gd name="connsiteX73" fmla="*/ 4089600 w 5284933"/>
              <a:gd name="connsiteY73" fmla="*/ 2469600 h 2613600"/>
              <a:gd name="connsiteX74" fmla="*/ 4147200 w 5284933"/>
              <a:gd name="connsiteY74" fmla="*/ 2455200 h 2613600"/>
              <a:gd name="connsiteX75" fmla="*/ 4197600 w 5284933"/>
              <a:gd name="connsiteY75" fmla="*/ 2440800 h 2613600"/>
              <a:gd name="connsiteX76" fmla="*/ 4298400 w 5284933"/>
              <a:gd name="connsiteY76" fmla="*/ 2426400 h 2613600"/>
              <a:gd name="connsiteX77" fmla="*/ 4334400 w 5284933"/>
              <a:gd name="connsiteY77" fmla="*/ 2419200 h 2613600"/>
              <a:gd name="connsiteX78" fmla="*/ 4384800 w 5284933"/>
              <a:gd name="connsiteY78" fmla="*/ 2412000 h 2613600"/>
              <a:gd name="connsiteX79" fmla="*/ 4449600 w 5284933"/>
              <a:gd name="connsiteY79" fmla="*/ 2397600 h 2613600"/>
              <a:gd name="connsiteX80" fmla="*/ 4536000 w 5284933"/>
              <a:gd name="connsiteY80" fmla="*/ 2390400 h 2613600"/>
              <a:gd name="connsiteX81" fmla="*/ 4658400 w 5284933"/>
              <a:gd name="connsiteY81" fmla="*/ 2368800 h 2613600"/>
              <a:gd name="connsiteX82" fmla="*/ 4687200 w 5284933"/>
              <a:gd name="connsiteY82" fmla="*/ 2361600 h 2613600"/>
              <a:gd name="connsiteX83" fmla="*/ 4737600 w 5284933"/>
              <a:gd name="connsiteY83" fmla="*/ 2332800 h 2613600"/>
              <a:gd name="connsiteX84" fmla="*/ 4766400 w 5284933"/>
              <a:gd name="connsiteY84" fmla="*/ 2318400 h 2613600"/>
              <a:gd name="connsiteX85" fmla="*/ 4802400 w 5284933"/>
              <a:gd name="connsiteY85" fmla="*/ 2268000 h 2613600"/>
              <a:gd name="connsiteX86" fmla="*/ 4809600 w 5284933"/>
              <a:gd name="connsiteY86" fmla="*/ 2246400 h 2613600"/>
              <a:gd name="connsiteX87" fmla="*/ 4831200 w 5284933"/>
              <a:gd name="connsiteY87" fmla="*/ 2217600 h 2613600"/>
              <a:gd name="connsiteX88" fmla="*/ 4867200 w 5284933"/>
              <a:gd name="connsiteY88" fmla="*/ 2174400 h 2613600"/>
              <a:gd name="connsiteX89" fmla="*/ 4896000 w 5284933"/>
              <a:gd name="connsiteY89" fmla="*/ 2124000 h 2613600"/>
              <a:gd name="connsiteX90" fmla="*/ 4910400 w 5284933"/>
              <a:gd name="connsiteY90" fmla="*/ 2095200 h 2613600"/>
              <a:gd name="connsiteX91" fmla="*/ 4932000 w 5284933"/>
              <a:gd name="connsiteY91" fmla="*/ 2073600 h 2613600"/>
              <a:gd name="connsiteX92" fmla="*/ 4946400 w 5284933"/>
              <a:gd name="connsiteY92" fmla="*/ 2044800 h 2613600"/>
              <a:gd name="connsiteX93" fmla="*/ 4996800 w 5284933"/>
              <a:gd name="connsiteY93" fmla="*/ 1980000 h 2613600"/>
              <a:gd name="connsiteX94" fmla="*/ 5018400 w 5284933"/>
              <a:gd name="connsiteY94" fmla="*/ 1922400 h 2613600"/>
              <a:gd name="connsiteX95" fmla="*/ 5047200 w 5284933"/>
              <a:gd name="connsiteY95" fmla="*/ 1836000 h 2613600"/>
              <a:gd name="connsiteX96" fmla="*/ 5061600 w 5284933"/>
              <a:gd name="connsiteY96" fmla="*/ 1756800 h 2613600"/>
              <a:gd name="connsiteX97" fmla="*/ 5076000 w 5284933"/>
              <a:gd name="connsiteY97" fmla="*/ 1699200 h 2613600"/>
              <a:gd name="connsiteX98" fmla="*/ 5090400 w 5284933"/>
              <a:gd name="connsiteY98" fmla="*/ 1627200 h 2613600"/>
              <a:gd name="connsiteX99" fmla="*/ 5112000 w 5284933"/>
              <a:gd name="connsiteY99" fmla="*/ 1540800 h 2613600"/>
              <a:gd name="connsiteX100" fmla="*/ 5119200 w 5284933"/>
              <a:gd name="connsiteY100" fmla="*/ 1432800 h 2613600"/>
              <a:gd name="connsiteX101" fmla="*/ 5133600 w 5284933"/>
              <a:gd name="connsiteY101" fmla="*/ 1324800 h 2613600"/>
              <a:gd name="connsiteX102" fmla="*/ 5126400 w 5284933"/>
              <a:gd name="connsiteY102" fmla="*/ 806400 h 2613600"/>
              <a:gd name="connsiteX103" fmla="*/ 5097600 w 5284933"/>
              <a:gd name="connsiteY103" fmla="*/ 705600 h 2613600"/>
              <a:gd name="connsiteX104" fmla="*/ 5090400 w 5284933"/>
              <a:gd name="connsiteY104" fmla="*/ 662400 h 2613600"/>
              <a:gd name="connsiteX105" fmla="*/ 5076000 w 5284933"/>
              <a:gd name="connsiteY105" fmla="*/ 640800 h 2613600"/>
              <a:gd name="connsiteX106" fmla="*/ 5068800 w 5284933"/>
              <a:gd name="connsiteY106" fmla="*/ 604800 h 2613600"/>
              <a:gd name="connsiteX107" fmla="*/ 5054400 w 5284933"/>
              <a:gd name="connsiteY107" fmla="*/ 583200 h 2613600"/>
              <a:gd name="connsiteX108" fmla="*/ 5047200 w 5284933"/>
              <a:gd name="connsiteY108" fmla="*/ 561600 h 2613600"/>
              <a:gd name="connsiteX109" fmla="*/ 5018400 w 5284933"/>
              <a:gd name="connsiteY109" fmla="*/ 504000 h 2613600"/>
              <a:gd name="connsiteX110" fmla="*/ 5011200 w 5284933"/>
              <a:gd name="connsiteY110" fmla="*/ 475200 h 2613600"/>
              <a:gd name="connsiteX111" fmla="*/ 4968000 w 5284933"/>
              <a:gd name="connsiteY111" fmla="*/ 432000 h 2613600"/>
              <a:gd name="connsiteX112" fmla="*/ 4939200 w 5284933"/>
              <a:gd name="connsiteY112" fmla="*/ 388800 h 2613600"/>
              <a:gd name="connsiteX113" fmla="*/ 4903200 w 5284933"/>
              <a:gd name="connsiteY113" fmla="*/ 352800 h 2613600"/>
              <a:gd name="connsiteX114" fmla="*/ 4896000 w 5284933"/>
              <a:gd name="connsiteY114" fmla="*/ 331200 h 2613600"/>
              <a:gd name="connsiteX115" fmla="*/ 4874400 w 5284933"/>
              <a:gd name="connsiteY115" fmla="*/ 316800 h 2613600"/>
              <a:gd name="connsiteX116" fmla="*/ 4845600 w 5284933"/>
              <a:gd name="connsiteY116" fmla="*/ 295200 h 2613600"/>
              <a:gd name="connsiteX117" fmla="*/ 4788000 w 5284933"/>
              <a:gd name="connsiteY117" fmla="*/ 266400 h 2613600"/>
              <a:gd name="connsiteX118" fmla="*/ 4744800 w 5284933"/>
              <a:gd name="connsiteY118" fmla="*/ 244800 h 2613600"/>
              <a:gd name="connsiteX119" fmla="*/ 4723200 w 5284933"/>
              <a:gd name="connsiteY119" fmla="*/ 223200 h 2613600"/>
              <a:gd name="connsiteX120" fmla="*/ 4701600 w 5284933"/>
              <a:gd name="connsiteY120" fmla="*/ 216000 h 2613600"/>
              <a:gd name="connsiteX121" fmla="*/ 4651200 w 5284933"/>
              <a:gd name="connsiteY121" fmla="*/ 201600 h 2613600"/>
              <a:gd name="connsiteX122" fmla="*/ 4629600 w 5284933"/>
              <a:gd name="connsiteY122" fmla="*/ 187200 h 2613600"/>
              <a:gd name="connsiteX123" fmla="*/ 4608000 w 5284933"/>
              <a:gd name="connsiteY123" fmla="*/ 180000 h 2613600"/>
              <a:gd name="connsiteX124" fmla="*/ 4586400 w 5284933"/>
              <a:gd name="connsiteY124" fmla="*/ 165600 h 2613600"/>
              <a:gd name="connsiteX125" fmla="*/ 4564800 w 5284933"/>
              <a:gd name="connsiteY125" fmla="*/ 144000 h 2613600"/>
              <a:gd name="connsiteX126" fmla="*/ 4536000 w 5284933"/>
              <a:gd name="connsiteY126" fmla="*/ 136800 h 2613600"/>
              <a:gd name="connsiteX127" fmla="*/ 4507200 w 5284933"/>
              <a:gd name="connsiteY127" fmla="*/ 115200 h 2613600"/>
              <a:gd name="connsiteX128" fmla="*/ 4464000 w 5284933"/>
              <a:gd name="connsiteY128" fmla="*/ 100800 h 2613600"/>
              <a:gd name="connsiteX129" fmla="*/ 4392000 w 5284933"/>
              <a:gd name="connsiteY129" fmla="*/ 86400 h 2613600"/>
              <a:gd name="connsiteX130" fmla="*/ 4320000 w 5284933"/>
              <a:gd name="connsiteY130" fmla="*/ 72000 h 2613600"/>
              <a:gd name="connsiteX131" fmla="*/ 4096800 w 5284933"/>
              <a:gd name="connsiteY131" fmla="*/ 57600 h 2613600"/>
              <a:gd name="connsiteX132" fmla="*/ 4017600 w 5284933"/>
              <a:gd name="connsiteY132" fmla="*/ 50400 h 2613600"/>
              <a:gd name="connsiteX133" fmla="*/ 3535200 w 5284933"/>
              <a:gd name="connsiteY133" fmla="*/ 43200 h 2613600"/>
              <a:gd name="connsiteX134" fmla="*/ 3484800 w 5284933"/>
              <a:gd name="connsiteY134" fmla="*/ 28800 h 2613600"/>
              <a:gd name="connsiteX135" fmla="*/ 3391200 w 5284933"/>
              <a:gd name="connsiteY135" fmla="*/ 21600 h 2613600"/>
              <a:gd name="connsiteX136" fmla="*/ 3333600 w 5284933"/>
              <a:gd name="connsiteY136" fmla="*/ 14400 h 2613600"/>
              <a:gd name="connsiteX137" fmla="*/ 2872800 w 5284933"/>
              <a:gd name="connsiteY137" fmla="*/ 21600 h 2613600"/>
              <a:gd name="connsiteX138" fmla="*/ 1864800 w 5284933"/>
              <a:gd name="connsiteY138" fmla="*/ 28800 h 2613600"/>
              <a:gd name="connsiteX139" fmla="*/ 1764000 w 5284933"/>
              <a:gd name="connsiteY139" fmla="*/ 43200 h 2613600"/>
              <a:gd name="connsiteX140" fmla="*/ 1699200 w 5284933"/>
              <a:gd name="connsiteY140" fmla="*/ 50400 h 2613600"/>
              <a:gd name="connsiteX141" fmla="*/ 1656000 w 5284933"/>
              <a:gd name="connsiteY141" fmla="*/ 57600 h 2613600"/>
              <a:gd name="connsiteX142" fmla="*/ 1620000 w 5284933"/>
              <a:gd name="connsiteY142" fmla="*/ 64800 h 2613600"/>
              <a:gd name="connsiteX143" fmla="*/ 1548000 w 5284933"/>
              <a:gd name="connsiteY143" fmla="*/ 72000 h 2613600"/>
              <a:gd name="connsiteX144" fmla="*/ 1504800 w 5284933"/>
              <a:gd name="connsiteY144" fmla="*/ 79200 h 2613600"/>
              <a:gd name="connsiteX145" fmla="*/ 1454400 w 5284933"/>
              <a:gd name="connsiteY145" fmla="*/ 86400 h 2613600"/>
              <a:gd name="connsiteX146" fmla="*/ 1339200 w 5284933"/>
              <a:gd name="connsiteY146" fmla="*/ 100800 h 2613600"/>
              <a:gd name="connsiteX147" fmla="*/ 1231200 w 5284933"/>
              <a:gd name="connsiteY147" fmla="*/ 122400 h 2613600"/>
              <a:gd name="connsiteX148" fmla="*/ 698400 w 5284933"/>
              <a:gd name="connsiteY148" fmla="*/ 129600 h 2613600"/>
              <a:gd name="connsiteX149" fmla="*/ 655200 w 5284933"/>
              <a:gd name="connsiteY149" fmla="*/ 136800 h 2613600"/>
              <a:gd name="connsiteX150" fmla="*/ 612000 w 5284933"/>
              <a:gd name="connsiteY150" fmla="*/ 151200 h 2613600"/>
              <a:gd name="connsiteX151" fmla="*/ 583200 w 5284933"/>
              <a:gd name="connsiteY151" fmla="*/ 158400 h 2613600"/>
              <a:gd name="connsiteX152" fmla="*/ 561600 w 5284933"/>
              <a:gd name="connsiteY152" fmla="*/ 172800 h 2613600"/>
              <a:gd name="connsiteX153" fmla="*/ 475200 w 5284933"/>
              <a:gd name="connsiteY153" fmla="*/ 187200 h 2613600"/>
              <a:gd name="connsiteX154" fmla="*/ 453600 w 5284933"/>
              <a:gd name="connsiteY154" fmla="*/ 194400 h 2613600"/>
              <a:gd name="connsiteX155" fmla="*/ 410400 w 5284933"/>
              <a:gd name="connsiteY155" fmla="*/ 223200 h 2613600"/>
              <a:gd name="connsiteX156" fmla="*/ 367200 w 5284933"/>
              <a:gd name="connsiteY156" fmla="*/ 266400 h 2613600"/>
              <a:gd name="connsiteX157" fmla="*/ 324000 w 5284933"/>
              <a:gd name="connsiteY157" fmla="*/ 288000 h 2613600"/>
              <a:gd name="connsiteX158" fmla="*/ 302400 w 5284933"/>
              <a:gd name="connsiteY158" fmla="*/ 338400 h 2613600"/>
              <a:gd name="connsiteX159" fmla="*/ 259200 w 5284933"/>
              <a:gd name="connsiteY159" fmla="*/ 432000 h 2613600"/>
              <a:gd name="connsiteX160" fmla="*/ 244800 w 5284933"/>
              <a:gd name="connsiteY160" fmla="*/ 453600 h 2613600"/>
              <a:gd name="connsiteX161" fmla="*/ 237600 w 5284933"/>
              <a:gd name="connsiteY161" fmla="*/ 475200 h 2613600"/>
              <a:gd name="connsiteX162" fmla="*/ 201600 w 5284933"/>
              <a:gd name="connsiteY162" fmla="*/ 518400 h 2613600"/>
              <a:gd name="connsiteX163" fmla="*/ 180000 w 5284933"/>
              <a:gd name="connsiteY163" fmla="*/ 590400 h 2613600"/>
              <a:gd name="connsiteX164" fmla="*/ 165600 w 5284933"/>
              <a:gd name="connsiteY164" fmla="*/ 640800 h 2613600"/>
              <a:gd name="connsiteX165" fmla="*/ 158400 w 5284933"/>
              <a:gd name="connsiteY165" fmla="*/ 712800 h 2613600"/>
              <a:gd name="connsiteX166" fmla="*/ 144000 w 5284933"/>
              <a:gd name="connsiteY166" fmla="*/ 900000 h 2613600"/>
              <a:gd name="connsiteX167" fmla="*/ 136800 w 5284933"/>
              <a:gd name="connsiteY167" fmla="*/ 1000800 h 2613600"/>
              <a:gd name="connsiteX168" fmla="*/ 122400 w 5284933"/>
              <a:gd name="connsiteY168" fmla="*/ 1303200 h 2613600"/>
              <a:gd name="connsiteX169" fmla="*/ 108000 w 5284933"/>
              <a:gd name="connsiteY169" fmla="*/ 1346400 h 2613600"/>
              <a:gd name="connsiteX170" fmla="*/ 93600 w 5284933"/>
              <a:gd name="connsiteY170" fmla="*/ 1476000 h 2613600"/>
              <a:gd name="connsiteX171" fmla="*/ 86400 w 5284933"/>
              <a:gd name="connsiteY171" fmla="*/ 1504800 h 2613600"/>
              <a:gd name="connsiteX172" fmla="*/ 93600 w 5284933"/>
              <a:gd name="connsiteY172" fmla="*/ 1908000 h 2613600"/>
              <a:gd name="connsiteX173" fmla="*/ 100800 w 5284933"/>
              <a:gd name="connsiteY173" fmla="*/ 1944000 h 2613600"/>
              <a:gd name="connsiteX174" fmla="*/ 115200 w 5284933"/>
              <a:gd name="connsiteY174" fmla="*/ 1987200 h 2613600"/>
              <a:gd name="connsiteX175" fmla="*/ 122400 w 5284933"/>
              <a:gd name="connsiteY175" fmla="*/ 2008800 h 2613600"/>
              <a:gd name="connsiteX176" fmla="*/ 136800 w 5284933"/>
              <a:gd name="connsiteY176" fmla="*/ 2030400 h 2613600"/>
              <a:gd name="connsiteX177" fmla="*/ 144000 w 5284933"/>
              <a:gd name="connsiteY177" fmla="*/ 2066400 h 2613600"/>
              <a:gd name="connsiteX178" fmla="*/ 165600 w 5284933"/>
              <a:gd name="connsiteY178" fmla="*/ 2124000 h 2613600"/>
              <a:gd name="connsiteX179" fmla="*/ 180000 w 5284933"/>
              <a:gd name="connsiteY179" fmla="*/ 2167200 h 2613600"/>
              <a:gd name="connsiteX180" fmla="*/ 208800 w 5284933"/>
              <a:gd name="connsiteY180" fmla="*/ 2217600 h 2613600"/>
              <a:gd name="connsiteX181" fmla="*/ 223200 w 5284933"/>
              <a:gd name="connsiteY181" fmla="*/ 2246400 h 2613600"/>
              <a:gd name="connsiteX182" fmla="*/ 237600 w 5284933"/>
              <a:gd name="connsiteY182" fmla="*/ 2268000 h 2613600"/>
              <a:gd name="connsiteX183" fmla="*/ 252000 w 5284933"/>
              <a:gd name="connsiteY183" fmla="*/ 2296800 h 2613600"/>
              <a:gd name="connsiteX184" fmla="*/ 288000 w 5284933"/>
              <a:gd name="connsiteY184" fmla="*/ 2347200 h 2613600"/>
              <a:gd name="connsiteX185" fmla="*/ 302400 w 5284933"/>
              <a:gd name="connsiteY185" fmla="*/ 2368800 h 2613600"/>
              <a:gd name="connsiteX186" fmla="*/ 367200 w 5284933"/>
              <a:gd name="connsiteY186" fmla="*/ 2404800 h 2613600"/>
              <a:gd name="connsiteX187" fmla="*/ 388800 w 5284933"/>
              <a:gd name="connsiteY187" fmla="*/ 2419200 h 2613600"/>
              <a:gd name="connsiteX188" fmla="*/ 453600 w 5284933"/>
              <a:gd name="connsiteY188" fmla="*/ 2448000 h 2613600"/>
              <a:gd name="connsiteX189" fmla="*/ 475200 w 5284933"/>
              <a:gd name="connsiteY189" fmla="*/ 2455200 h 2613600"/>
              <a:gd name="connsiteX190" fmla="*/ 532800 w 5284933"/>
              <a:gd name="connsiteY190" fmla="*/ 2469600 h 2613600"/>
              <a:gd name="connsiteX191" fmla="*/ 576000 w 5284933"/>
              <a:gd name="connsiteY191" fmla="*/ 2476800 h 2613600"/>
              <a:gd name="connsiteX192" fmla="*/ 820800 w 5284933"/>
              <a:gd name="connsiteY192" fmla="*/ 2491200 h 2613600"/>
              <a:gd name="connsiteX193" fmla="*/ 957600 w 5284933"/>
              <a:gd name="connsiteY193" fmla="*/ 2505600 h 2613600"/>
              <a:gd name="connsiteX194" fmla="*/ 1101600 w 5284933"/>
              <a:gd name="connsiteY194" fmla="*/ 2527200 h 2613600"/>
              <a:gd name="connsiteX195" fmla="*/ 1159200 w 5284933"/>
              <a:gd name="connsiteY195" fmla="*/ 2534400 h 2613600"/>
              <a:gd name="connsiteX196" fmla="*/ 1224000 w 5284933"/>
              <a:gd name="connsiteY196" fmla="*/ 2541600 h 2613600"/>
              <a:gd name="connsiteX197" fmla="*/ 1332000 w 5284933"/>
              <a:gd name="connsiteY197" fmla="*/ 2556000 h 2613600"/>
              <a:gd name="connsiteX198" fmla="*/ 1368000 w 5284933"/>
              <a:gd name="connsiteY198" fmla="*/ 2563200 h 2613600"/>
              <a:gd name="connsiteX199" fmla="*/ 2088000 w 5284933"/>
              <a:gd name="connsiteY199" fmla="*/ 2584800 h 2613600"/>
              <a:gd name="connsiteX200" fmla="*/ 2174400 w 5284933"/>
              <a:gd name="connsiteY200" fmla="*/ 2592000 h 2613600"/>
              <a:gd name="connsiteX201" fmla="*/ 2440800 w 5284933"/>
              <a:gd name="connsiteY201" fmla="*/ 2613600 h 2613600"/>
              <a:gd name="connsiteX202" fmla="*/ 3002400 w 5284933"/>
              <a:gd name="connsiteY202" fmla="*/ 2606400 h 2613600"/>
              <a:gd name="connsiteX203" fmla="*/ 3052800 w 5284933"/>
              <a:gd name="connsiteY203" fmla="*/ 2599200 h 2613600"/>
              <a:gd name="connsiteX204" fmla="*/ 3175200 w 5284933"/>
              <a:gd name="connsiteY204" fmla="*/ 2577600 h 2613600"/>
              <a:gd name="connsiteX205" fmla="*/ 3254400 w 5284933"/>
              <a:gd name="connsiteY205" fmla="*/ 2570400 h 2613600"/>
              <a:gd name="connsiteX206" fmla="*/ 3348000 w 5284933"/>
              <a:gd name="connsiteY206" fmla="*/ 2556000 h 2613600"/>
              <a:gd name="connsiteX207" fmla="*/ 3448800 w 5284933"/>
              <a:gd name="connsiteY207" fmla="*/ 2541600 h 2613600"/>
              <a:gd name="connsiteX208" fmla="*/ 3499200 w 5284933"/>
              <a:gd name="connsiteY208" fmla="*/ 2534400 h 2613600"/>
              <a:gd name="connsiteX209" fmla="*/ 3571200 w 5284933"/>
              <a:gd name="connsiteY209" fmla="*/ 2520000 h 2613600"/>
              <a:gd name="connsiteX210" fmla="*/ 3686400 w 5284933"/>
              <a:gd name="connsiteY210" fmla="*/ 2512800 h 2613600"/>
              <a:gd name="connsiteX211" fmla="*/ 3729600 w 5284933"/>
              <a:gd name="connsiteY211" fmla="*/ 2505600 h 2613600"/>
              <a:gd name="connsiteX212" fmla="*/ 3808800 w 5284933"/>
              <a:gd name="connsiteY212" fmla="*/ 2484000 h 2613600"/>
              <a:gd name="connsiteX213" fmla="*/ 3945600 w 5284933"/>
              <a:gd name="connsiteY213" fmla="*/ 2476800 h 2613600"/>
              <a:gd name="connsiteX214" fmla="*/ 3996000 w 5284933"/>
              <a:gd name="connsiteY214" fmla="*/ 2469600 h 2613600"/>
              <a:gd name="connsiteX215" fmla="*/ 4017600 w 5284933"/>
              <a:gd name="connsiteY215" fmla="*/ 2455200 h 2613600"/>
              <a:gd name="connsiteX216" fmla="*/ 4089600 w 5284933"/>
              <a:gd name="connsiteY216" fmla="*/ 2448000 h 2613600"/>
              <a:gd name="connsiteX217" fmla="*/ 4140000 w 5284933"/>
              <a:gd name="connsiteY217" fmla="*/ 2440800 h 2613600"/>
              <a:gd name="connsiteX218" fmla="*/ 4204800 w 5284933"/>
              <a:gd name="connsiteY218" fmla="*/ 2433600 h 2613600"/>
              <a:gd name="connsiteX219" fmla="*/ 4240800 w 5284933"/>
              <a:gd name="connsiteY219" fmla="*/ 2426400 h 2613600"/>
              <a:gd name="connsiteX220" fmla="*/ 4521600 w 5284933"/>
              <a:gd name="connsiteY220" fmla="*/ 2419200 h 2613600"/>
              <a:gd name="connsiteX221" fmla="*/ 4600800 w 5284933"/>
              <a:gd name="connsiteY221" fmla="*/ 2404800 h 2613600"/>
              <a:gd name="connsiteX222" fmla="*/ 4766400 w 5284933"/>
              <a:gd name="connsiteY222" fmla="*/ 2397600 h 2613600"/>
              <a:gd name="connsiteX223" fmla="*/ 4809600 w 5284933"/>
              <a:gd name="connsiteY223" fmla="*/ 2383200 h 2613600"/>
              <a:gd name="connsiteX224" fmla="*/ 4831200 w 5284933"/>
              <a:gd name="connsiteY224" fmla="*/ 2368800 h 2613600"/>
              <a:gd name="connsiteX225" fmla="*/ 4888800 w 5284933"/>
              <a:gd name="connsiteY225" fmla="*/ 2361600 h 2613600"/>
              <a:gd name="connsiteX226" fmla="*/ 4917600 w 5284933"/>
              <a:gd name="connsiteY226" fmla="*/ 2347200 h 2613600"/>
              <a:gd name="connsiteX227" fmla="*/ 4939200 w 5284933"/>
              <a:gd name="connsiteY227" fmla="*/ 2340000 h 2613600"/>
              <a:gd name="connsiteX228" fmla="*/ 4960800 w 5284933"/>
              <a:gd name="connsiteY228" fmla="*/ 2325600 h 2613600"/>
              <a:gd name="connsiteX229" fmla="*/ 5011200 w 5284933"/>
              <a:gd name="connsiteY229" fmla="*/ 2282400 h 2613600"/>
              <a:gd name="connsiteX230" fmla="*/ 5018400 w 5284933"/>
              <a:gd name="connsiteY230" fmla="*/ 2260800 h 2613600"/>
              <a:gd name="connsiteX231" fmla="*/ 5040000 w 5284933"/>
              <a:gd name="connsiteY231" fmla="*/ 2246400 h 2613600"/>
              <a:gd name="connsiteX232" fmla="*/ 5047200 w 5284933"/>
              <a:gd name="connsiteY232" fmla="*/ 2224800 h 2613600"/>
              <a:gd name="connsiteX233" fmla="*/ 5076000 w 5284933"/>
              <a:gd name="connsiteY233" fmla="*/ 2181600 h 2613600"/>
              <a:gd name="connsiteX234" fmla="*/ 5090400 w 5284933"/>
              <a:gd name="connsiteY234" fmla="*/ 2160000 h 2613600"/>
              <a:gd name="connsiteX235" fmla="*/ 5104800 w 5284933"/>
              <a:gd name="connsiteY235" fmla="*/ 2138400 h 2613600"/>
              <a:gd name="connsiteX236" fmla="*/ 5119200 w 5284933"/>
              <a:gd name="connsiteY236" fmla="*/ 2109600 h 2613600"/>
              <a:gd name="connsiteX237" fmla="*/ 5148000 w 5284933"/>
              <a:gd name="connsiteY237" fmla="*/ 2066400 h 2613600"/>
              <a:gd name="connsiteX238" fmla="*/ 5169600 w 5284933"/>
              <a:gd name="connsiteY238" fmla="*/ 2008800 h 2613600"/>
              <a:gd name="connsiteX239" fmla="*/ 5176800 w 5284933"/>
              <a:gd name="connsiteY239" fmla="*/ 1987200 h 2613600"/>
              <a:gd name="connsiteX240" fmla="*/ 5191200 w 5284933"/>
              <a:gd name="connsiteY240" fmla="*/ 1965600 h 2613600"/>
              <a:gd name="connsiteX241" fmla="*/ 5205600 w 5284933"/>
              <a:gd name="connsiteY241" fmla="*/ 1922400 h 2613600"/>
              <a:gd name="connsiteX242" fmla="*/ 5220000 w 5284933"/>
              <a:gd name="connsiteY242" fmla="*/ 1872000 h 2613600"/>
              <a:gd name="connsiteX243" fmla="*/ 5227200 w 5284933"/>
              <a:gd name="connsiteY243" fmla="*/ 1843200 h 2613600"/>
              <a:gd name="connsiteX244" fmla="*/ 5234400 w 5284933"/>
              <a:gd name="connsiteY244" fmla="*/ 1821600 h 2613600"/>
              <a:gd name="connsiteX245" fmla="*/ 5248800 w 5284933"/>
              <a:gd name="connsiteY245" fmla="*/ 1764000 h 2613600"/>
              <a:gd name="connsiteX246" fmla="*/ 5270400 w 5284933"/>
              <a:gd name="connsiteY246" fmla="*/ 1684800 h 2613600"/>
              <a:gd name="connsiteX247" fmla="*/ 5277600 w 5284933"/>
              <a:gd name="connsiteY247" fmla="*/ 1634400 h 2613600"/>
              <a:gd name="connsiteX248" fmla="*/ 5277600 w 5284933"/>
              <a:gd name="connsiteY248" fmla="*/ 1022400 h 2613600"/>
              <a:gd name="connsiteX249" fmla="*/ 5263200 w 5284933"/>
              <a:gd name="connsiteY249" fmla="*/ 972000 h 2613600"/>
              <a:gd name="connsiteX250" fmla="*/ 5234400 w 5284933"/>
              <a:gd name="connsiteY250" fmla="*/ 871200 h 2613600"/>
              <a:gd name="connsiteX251" fmla="*/ 5227200 w 5284933"/>
              <a:gd name="connsiteY251" fmla="*/ 849600 h 2613600"/>
              <a:gd name="connsiteX252" fmla="*/ 5198400 w 5284933"/>
              <a:gd name="connsiteY252" fmla="*/ 806400 h 2613600"/>
              <a:gd name="connsiteX253" fmla="*/ 5169600 w 5284933"/>
              <a:gd name="connsiteY253" fmla="*/ 727200 h 2613600"/>
              <a:gd name="connsiteX254" fmla="*/ 5155200 w 5284933"/>
              <a:gd name="connsiteY254" fmla="*/ 676800 h 2613600"/>
              <a:gd name="connsiteX255" fmla="*/ 5140800 w 5284933"/>
              <a:gd name="connsiteY255" fmla="*/ 655200 h 2613600"/>
              <a:gd name="connsiteX256" fmla="*/ 5126400 w 5284933"/>
              <a:gd name="connsiteY256" fmla="*/ 626400 h 2613600"/>
              <a:gd name="connsiteX257" fmla="*/ 5119200 w 5284933"/>
              <a:gd name="connsiteY257" fmla="*/ 604800 h 2613600"/>
              <a:gd name="connsiteX258" fmla="*/ 5104800 w 5284933"/>
              <a:gd name="connsiteY258" fmla="*/ 583200 h 2613600"/>
              <a:gd name="connsiteX259" fmla="*/ 5097600 w 5284933"/>
              <a:gd name="connsiteY259" fmla="*/ 561600 h 2613600"/>
              <a:gd name="connsiteX260" fmla="*/ 5083200 w 5284933"/>
              <a:gd name="connsiteY260" fmla="*/ 540000 h 2613600"/>
              <a:gd name="connsiteX261" fmla="*/ 5076000 w 5284933"/>
              <a:gd name="connsiteY261" fmla="*/ 518400 h 2613600"/>
              <a:gd name="connsiteX262" fmla="*/ 5061600 w 5284933"/>
              <a:gd name="connsiteY262" fmla="*/ 496800 h 2613600"/>
              <a:gd name="connsiteX263" fmla="*/ 5047200 w 5284933"/>
              <a:gd name="connsiteY263" fmla="*/ 460800 h 2613600"/>
              <a:gd name="connsiteX264" fmla="*/ 5025600 w 5284933"/>
              <a:gd name="connsiteY264" fmla="*/ 446400 h 2613600"/>
              <a:gd name="connsiteX265" fmla="*/ 4968000 w 5284933"/>
              <a:gd name="connsiteY265" fmla="*/ 367200 h 2613600"/>
              <a:gd name="connsiteX266" fmla="*/ 4946400 w 5284933"/>
              <a:gd name="connsiteY266" fmla="*/ 338400 h 2613600"/>
              <a:gd name="connsiteX267" fmla="*/ 4903200 w 5284933"/>
              <a:gd name="connsiteY267" fmla="*/ 309600 h 2613600"/>
              <a:gd name="connsiteX268" fmla="*/ 4852800 w 5284933"/>
              <a:gd name="connsiteY268" fmla="*/ 288000 h 2613600"/>
              <a:gd name="connsiteX269" fmla="*/ 4780800 w 5284933"/>
              <a:gd name="connsiteY269" fmla="*/ 266400 h 2613600"/>
              <a:gd name="connsiteX270" fmla="*/ 4744800 w 5284933"/>
              <a:gd name="connsiteY270" fmla="*/ 252000 h 2613600"/>
              <a:gd name="connsiteX271" fmla="*/ 4701600 w 5284933"/>
              <a:gd name="connsiteY271" fmla="*/ 237600 h 2613600"/>
              <a:gd name="connsiteX272" fmla="*/ 4680000 w 5284933"/>
              <a:gd name="connsiteY272" fmla="*/ 223200 h 2613600"/>
              <a:gd name="connsiteX273" fmla="*/ 4629600 w 5284933"/>
              <a:gd name="connsiteY273" fmla="*/ 208800 h 2613600"/>
              <a:gd name="connsiteX274" fmla="*/ 4564800 w 5284933"/>
              <a:gd name="connsiteY274" fmla="*/ 180000 h 2613600"/>
              <a:gd name="connsiteX275" fmla="*/ 4521600 w 5284933"/>
              <a:gd name="connsiteY275" fmla="*/ 165600 h 2613600"/>
              <a:gd name="connsiteX276" fmla="*/ 4500000 w 5284933"/>
              <a:gd name="connsiteY276" fmla="*/ 158400 h 2613600"/>
              <a:gd name="connsiteX277" fmla="*/ 4449600 w 5284933"/>
              <a:gd name="connsiteY277" fmla="*/ 151200 h 2613600"/>
              <a:gd name="connsiteX278" fmla="*/ 4392000 w 5284933"/>
              <a:gd name="connsiteY278" fmla="*/ 136800 h 2613600"/>
              <a:gd name="connsiteX279" fmla="*/ 4255200 w 5284933"/>
              <a:gd name="connsiteY279" fmla="*/ 122400 h 2613600"/>
              <a:gd name="connsiteX280" fmla="*/ 4219200 w 5284933"/>
              <a:gd name="connsiteY280" fmla="*/ 115200 h 2613600"/>
              <a:gd name="connsiteX281" fmla="*/ 4168800 w 5284933"/>
              <a:gd name="connsiteY281" fmla="*/ 100800 h 2613600"/>
              <a:gd name="connsiteX282" fmla="*/ 4068000 w 5284933"/>
              <a:gd name="connsiteY282" fmla="*/ 93600 h 2613600"/>
              <a:gd name="connsiteX283" fmla="*/ 4010400 w 5284933"/>
              <a:gd name="connsiteY283" fmla="*/ 64800 h 2613600"/>
              <a:gd name="connsiteX284" fmla="*/ 3592800 w 5284933"/>
              <a:gd name="connsiteY284" fmla="*/ 50400 h 2613600"/>
              <a:gd name="connsiteX285" fmla="*/ 3542400 w 5284933"/>
              <a:gd name="connsiteY285" fmla="*/ 43200 h 2613600"/>
              <a:gd name="connsiteX286" fmla="*/ 3506400 w 5284933"/>
              <a:gd name="connsiteY286" fmla="*/ 36000 h 2613600"/>
              <a:gd name="connsiteX287" fmla="*/ 3398400 w 5284933"/>
              <a:gd name="connsiteY287" fmla="*/ 28800 h 2613600"/>
              <a:gd name="connsiteX288" fmla="*/ 3348000 w 5284933"/>
              <a:gd name="connsiteY288" fmla="*/ 14400 h 2613600"/>
              <a:gd name="connsiteX289" fmla="*/ 3290400 w 5284933"/>
              <a:gd name="connsiteY289" fmla="*/ 7200 h 2613600"/>
              <a:gd name="connsiteX290" fmla="*/ 3240000 w 5284933"/>
              <a:gd name="connsiteY290" fmla="*/ 0 h 2613600"/>
              <a:gd name="connsiteX291" fmla="*/ 3024000 w 5284933"/>
              <a:gd name="connsiteY291" fmla="*/ 14400 h 2613600"/>
              <a:gd name="connsiteX292" fmla="*/ 3002400 w 5284933"/>
              <a:gd name="connsiteY292" fmla="*/ 21600 h 2613600"/>
              <a:gd name="connsiteX293" fmla="*/ 2923200 w 5284933"/>
              <a:gd name="connsiteY293" fmla="*/ 28800 h 2613600"/>
              <a:gd name="connsiteX294" fmla="*/ 2836800 w 5284933"/>
              <a:gd name="connsiteY294" fmla="*/ 50400 h 2613600"/>
              <a:gd name="connsiteX295" fmla="*/ 2685600 w 5284933"/>
              <a:gd name="connsiteY295" fmla="*/ 64800 h 2613600"/>
              <a:gd name="connsiteX296" fmla="*/ 2268000 w 5284933"/>
              <a:gd name="connsiteY296" fmla="*/ 79200 h 2613600"/>
              <a:gd name="connsiteX297" fmla="*/ 1994400 w 5284933"/>
              <a:gd name="connsiteY297" fmla="*/ 93600 h 261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5284933" h="2613600">
                <a:moveTo>
                  <a:pt x="1994400" y="93600"/>
                </a:moveTo>
                <a:cubicBezTo>
                  <a:pt x="1942800" y="94800"/>
                  <a:pt x="1970272" y="89368"/>
                  <a:pt x="1958400" y="86400"/>
                </a:cubicBezTo>
                <a:cubicBezTo>
                  <a:pt x="1951037" y="84559"/>
                  <a:pt x="1944378" y="79621"/>
                  <a:pt x="1936800" y="79200"/>
                </a:cubicBezTo>
                <a:cubicBezTo>
                  <a:pt x="1814495" y="72405"/>
                  <a:pt x="1692000" y="69600"/>
                  <a:pt x="1569600" y="64800"/>
                </a:cubicBezTo>
                <a:cubicBezTo>
                  <a:pt x="1512899" y="53460"/>
                  <a:pt x="1502535" y="49759"/>
                  <a:pt x="1425600" y="50400"/>
                </a:cubicBezTo>
                <a:cubicBezTo>
                  <a:pt x="1173563" y="52500"/>
                  <a:pt x="921600" y="60000"/>
                  <a:pt x="669600" y="64800"/>
                </a:cubicBezTo>
                <a:cubicBezTo>
                  <a:pt x="657600" y="67200"/>
                  <a:pt x="645472" y="69032"/>
                  <a:pt x="633600" y="72000"/>
                </a:cubicBezTo>
                <a:cubicBezTo>
                  <a:pt x="626237" y="73841"/>
                  <a:pt x="619442" y="77712"/>
                  <a:pt x="612000" y="79200"/>
                </a:cubicBezTo>
                <a:cubicBezTo>
                  <a:pt x="595359" y="82528"/>
                  <a:pt x="578400" y="84000"/>
                  <a:pt x="561600" y="86400"/>
                </a:cubicBezTo>
                <a:cubicBezTo>
                  <a:pt x="554400" y="91200"/>
                  <a:pt x="547954" y="97391"/>
                  <a:pt x="540000" y="100800"/>
                </a:cubicBezTo>
                <a:cubicBezTo>
                  <a:pt x="507704" y="114641"/>
                  <a:pt x="517622" y="101189"/>
                  <a:pt x="489600" y="115200"/>
                </a:cubicBezTo>
                <a:cubicBezTo>
                  <a:pt x="462786" y="128607"/>
                  <a:pt x="470285" y="131296"/>
                  <a:pt x="446400" y="151200"/>
                </a:cubicBezTo>
                <a:cubicBezTo>
                  <a:pt x="439752" y="156740"/>
                  <a:pt x="431448" y="160060"/>
                  <a:pt x="424800" y="165600"/>
                </a:cubicBezTo>
                <a:cubicBezTo>
                  <a:pt x="369362" y="211798"/>
                  <a:pt x="435229" y="165848"/>
                  <a:pt x="381600" y="201600"/>
                </a:cubicBezTo>
                <a:cubicBezTo>
                  <a:pt x="330143" y="278785"/>
                  <a:pt x="410277" y="161644"/>
                  <a:pt x="345600" y="244800"/>
                </a:cubicBezTo>
                <a:cubicBezTo>
                  <a:pt x="334975" y="258461"/>
                  <a:pt x="329038" y="275762"/>
                  <a:pt x="316800" y="288000"/>
                </a:cubicBezTo>
                <a:cubicBezTo>
                  <a:pt x="300876" y="303924"/>
                  <a:pt x="290824" y="311152"/>
                  <a:pt x="280800" y="331200"/>
                </a:cubicBezTo>
                <a:cubicBezTo>
                  <a:pt x="250218" y="392365"/>
                  <a:pt x="323929" y="291706"/>
                  <a:pt x="244800" y="410400"/>
                </a:cubicBezTo>
                <a:cubicBezTo>
                  <a:pt x="240000" y="417600"/>
                  <a:pt x="234270" y="424260"/>
                  <a:pt x="230400" y="432000"/>
                </a:cubicBezTo>
                <a:cubicBezTo>
                  <a:pt x="227006" y="438788"/>
                  <a:pt x="225865" y="446494"/>
                  <a:pt x="223200" y="453600"/>
                </a:cubicBezTo>
                <a:cubicBezTo>
                  <a:pt x="218662" y="465701"/>
                  <a:pt x="213217" y="477454"/>
                  <a:pt x="208800" y="489600"/>
                </a:cubicBezTo>
                <a:cubicBezTo>
                  <a:pt x="203613" y="503865"/>
                  <a:pt x="202820" y="520170"/>
                  <a:pt x="194400" y="532800"/>
                </a:cubicBezTo>
                <a:lnTo>
                  <a:pt x="180000" y="554400"/>
                </a:lnTo>
                <a:cubicBezTo>
                  <a:pt x="175200" y="573600"/>
                  <a:pt x="171858" y="593225"/>
                  <a:pt x="165600" y="612000"/>
                </a:cubicBezTo>
                <a:cubicBezTo>
                  <a:pt x="160800" y="626400"/>
                  <a:pt x="155194" y="640556"/>
                  <a:pt x="151200" y="655200"/>
                </a:cubicBezTo>
                <a:cubicBezTo>
                  <a:pt x="147980" y="667006"/>
                  <a:pt x="146968" y="679328"/>
                  <a:pt x="144000" y="691200"/>
                </a:cubicBezTo>
                <a:cubicBezTo>
                  <a:pt x="142159" y="698563"/>
                  <a:pt x="138885" y="705503"/>
                  <a:pt x="136800" y="712800"/>
                </a:cubicBezTo>
                <a:cubicBezTo>
                  <a:pt x="134082" y="722315"/>
                  <a:pt x="131541" y="731897"/>
                  <a:pt x="129600" y="741600"/>
                </a:cubicBezTo>
                <a:cubicBezTo>
                  <a:pt x="126737" y="755915"/>
                  <a:pt x="127822" y="771246"/>
                  <a:pt x="122400" y="784800"/>
                </a:cubicBezTo>
                <a:cubicBezTo>
                  <a:pt x="117943" y="795942"/>
                  <a:pt x="108000" y="804000"/>
                  <a:pt x="100800" y="813600"/>
                </a:cubicBezTo>
                <a:cubicBezTo>
                  <a:pt x="98400" y="835200"/>
                  <a:pt x="97862" y="857089"/>
                  <a:pt x="93600" y="878400"/>
                </a:cubicBezTo>
                <a:cubicBezTo>
                  <a:pt x="90623" y="893284"/>
                  <a:pt x="82881" y="906874"/>
                  <a:pt x="79200" y="921600"/>
                </a:cubicBezTo>
                <a:cubicBezTo>
                  <a:pt x="76800" y="931200"/>
                  <a:pt x="73852" y="940679"/>
                  <a:pt x="72000" y="950400"/>
                </a:cubicBezTo>
                <a:cubicBezTo>
                  <a:pt x="42881" y="1103273"/>
                  <a:pt x="58131" y="1026149"/>
                  <a:pt x="43200" y="1123200"/>
                </a:cubicBezTo>
                <a:cubicBezTo>
                  <a:pt x="40980" y="1137629"/>
                  <a:pt x="38065" y="1151948"/>
                  <a:pt x="36000" y="1166400"/>
                </a:cubicBezTo>
                <a:cubicBezTo>
                  <a:pt x="17979" y="1292550"/>
                  <a:pt x="38779" y="1164124"/>
                  <a:pt x="21600" y="1267200"/>
                </a:cubicBezTo>
                <a:cubicBezTo>
                  <a:pt x="19200" y="1298400"/>
                  <a:pt x="18056" y="1329722"/>
                  <a:pt x="14400" y="1360800"/>
                </a:cubicBezTo>
                <a:cubicBezTo>
                  <a:pt x="13244" y="1370628"/>
                  <a:pt x="8827" y="1379839"/>
                  <a:pt x="7200" y="1389600"/>
                </a:cubicBezTo>
                <a:cubicBezTo>
                  <a:pt x="4019" y="1408686"/>
                  <a:pt x="2400" y="1428000"/>
                  <a:pt x="0" y="1447200"/>
                </a:cubicBezTo>
                <a:cubicBezTo>
                  <a:pt x="4800" y="1600800"/>
                  <a:pt x="7725" y="1754470"/>
                  <a:pt x="14400" y="1908000"/>
                </a:cubicBezTo>
                <a:cubicBezTo>
                  <a:pt x="16087" y="1946810"/>
                  <a:pt x="22808" y="1939820"/>
                  <a:pt x="36000" y="1972800"/>
                </a:cubicBezTo>
                <a:cubicBezTo>
                  <a:pt x="50490" y="2009025"/>
                  <a:pt x="43489" y="2012027"/>
                  <a:pt x="64800" y="2037600"/>
                </a:cubicBezTo>
                <a:cubicBezTo>
                  <a:pt x="71319" y="2045422"/>
                  <a:pt x="79881" y="2051378"/>
                  <a:pt x="86400" y="2059200"/>
                </a:cubicBezTo>
                <a:cubicBezTo>
                  <a:pt x="91940" y="2065848"/>
                  <a:pt x="93600" y="2076000"/>
                  <a:pt x="100800" y="2080800"/>
                </a:cubicBezTo>
                <a:cubicBezTo>
                  <a:pt x="109034" y="2086289"/>
                  <a:pt x="120000" y="2085600"/>
                  <a:pt x="129600" y="2088000"/>
                </a:cubicBezTo>
                <a:cubicBezTo>
                  <a:pt x="136800" y="2095200"/>
                  <a:pt x="143319" y="2103152"/>
                  <a:pt x="151200" y="2109600"/>
                </a:cubicBezTo>
                <a:cubicBezTo>
                  <a:pt x="169775" y="2124798"/>
                  <a:pt x="191829" y="2135829"/>
                  <a:pt x="208800" y="2152800"/>
                </a:cubicBezTo>
                <a:lnTo>
                  <a:pt x="273600" y="2217600"/>
                </a:lnTo>
                <a:cubicBezTo>
                  <a:pt x="280800" y="2224800"/>
                  <a:pt x="287054" y="2233091"/>
                  <a:pt x="295200" y="2239200"/>
                </a:cubicBezTo>
                <a:cubicBezTo>
                  <a:pt x="304800" y="2246400"/>
                  <a:pt x="315515" y="2252315"/>
                  <a:pt x="324000" y="2260800"/>
                </a:cubicBezTo>
                <a:cubicBezTo>
                  <a:pt x="330119" y="2266919"/>
                  <a:pt x="331643" y="2276994"/>
                  <a:pt x="338400" y="2282400"/>
                </a:cubicBezTo>
                <a:cubicBezTo>
                  <a:pt x="344326" y="2287141"/>
                  <a:pt x="353212" y="2286206"/>
                  <a:pt x="360000" y="2289600"/>
                </a:cubicBezTo>
                <a:cubicBezTo>
                  <a:pt x="415830" y="2317515"/>
                  <a:pt x="348908" y="2293103"/>
                  <a:pt x="403200" y="2311200"/>
                </a:cubicBezTo>
                <a:cubicBezTo>
                  <a:pt x="467162" y="2359172"/>
                  <a:pt x="397891" y="2313039"/>
                  <a:pt x="460800" y="2340000"/>
                </a:cubicBezTo>
                <a:cubicBezTo>
                  <a:pt x="468754" y="2343409"/>
                  <a:pt x="474268" y="2351443"/>
                  <a:pt x="482400" y="2354400"/>
                </a:cubicBezTo>
                <a:cubicBezTo>
                  <a:pt x="500999" y="2361163"/>
                  <a:pt x="520800" y="2364000"/>
                  <a:pt x="540000" y="2368800"/>
                </a:cubicBezTo>
                <a:cubicBezTo>
                  <a:pt x="590940" y="2381535"/>
                  <a:pt x="547270" y="2371431"/>
                  <a:pt x="612000" y="2383200"/>
                </a:cubicBezTo>
                <a:cubicBezTo>
                  <a:pt x="624040" y="2385389"/>
                  <a:pt x="635929" y="2388388"/>
                  <a:pt x="648000" y="2390400"/>
                </a:cubicBezTo>
                <a:cubicBezTo>
                  <a:pt x="695750" y="2398358"/>
                  <a:pt x="719216" y="2399682"/>
                  <a:pt x="770400" y="2404800"/>
                </a:cubicBezTo>
                <a:cubicBezTo>
                  <a:pt x="889520" y="2434580"/>
                  <a:pt x="760334" y="2405419"/>
                  <a:pt x="907200" y="2426400"/>
                </a:cubicBezTo>
                <a:cubicBezTo>
                  <a:pt x="914713" y="2427473"/>
                  <a:pt x="921358" y="2432112"/>
                  <a:pt x="928800" y="2433600"/>
                </a:cubicBezTo>
                <a:cubicBezTo>
                  <a:pt x="945441" y="2436928"/>
                  <a:pt x="962283" y="2439447"/>
                  <a:pt x="979200" y="2440800"/>
                </a:cubicBezTo>
                <a:cubicBezTo>
                  <a:pt x="1022329" y="2444250"/>
                  <a:pt x="1065600" y="2445600"/>
                  <a:pt x="1108800" y="2448000"/>
                </a:cubicBezTo>
                <a:cubicBezTo>
                  <a:pt x="1125600" y="2450400"/>
                  <a:pt x="1142503" y="2452164"/>
                  <a:pt x="1159200" y="2455200"/>
                </a:cubicBezTo>
                <a:cubicBezTo>
                  <a:pt x="1356040" y="2490989"/>
                  <a:pt x="1055378" y="2438756"/>
                  <a:pt x="1209600" y="2469600"/>
                </a:cubicBezTo>
                <a:cubicBezTo>
                  <a:pt x="1238230" y="2475326"/>
                  <a:pt x="1267126" y="2479669"/>
                  <a:pt x="1296000" y="2484000"/>
                </a:cubicBezTo>
                <a:cubicBezTo>
                  <a:pt x="1315135" y="2486870"/>
                  <a:pt x="1334252" y="2490963"/>
                  <a:pt x="1353600" y="2491200"/>
                </a:cubicBezTo>
                <a:lnTo>
                  <a:pt x="2469600" y="2498400"/>
                </a:lnTo>
                <a:cubicBezTo>
                  <a:pt x="2608800" y="2503200"/>
                  <a:pt x="2747919" y="2512075"/>
                  <a:pt x="2887200" y="2512800"/>
                </a:cubicBezTo>
                <a:lnTo>
                  <a:pt x="3852000" y="2505600"/>
                </a:lnTo>
                <a:cubicBezTo>
                  <a:pt x="3866597" y="2505391"/>
                  <a:pt x="3880748" y="2500465"/>
                  <a:pt x="3895200" y="2498400"/>
                </a:cubicBezTo>
                <a:cubicBezTo>
                  <a:pt x="3914355" y="2495664"/>
                  <a:pt x="3933676" y="2494142"/>
                  <a:pt x="3952800" y="2491200"/>
                </a:cubicBezTo>
                <a:cubicBezTo>
                  <a:pt x="3964895" y="2489339"/>
                  <a:pt x="3976712" y="2485909"/>
                  <a:pt x="3988800" y="2484000"/>
                </a:cubicBezTo>
                <a:cubicBezTo>
                  <a:pt x="4022326" y="2478706"/>
                  <a:pt x="4056672" y="2477832"/>
                  <a:pt x="4089600" y="2469600"/>
                </a:cubicBezTo>
                <a:cubicBezTo>
                  <a:pt x="4108800" y="2464800"/>
                  <a:pt x="4128425" y="2461458"/>
                  <a:pt x="4147200" y="2455200"/>
                </a:cubicBezTo>
                <a:cubicBezTo>
                  <a:pt x="4167787" y="2448338"/>
                  <a:pt x="4174998" y="2445320"/>
                  <a:pt x="4197600" y="2440800"/>
                </a:cubicBezTo>
                <a:cubicBezTo>
                  <a:pt x="4248894" y="2430541"/>
                  <a:pt x="4240884" y="2435249"/>
                  <a:pt x="4298400" y="2426400"/>
                </a:cubicBezTo>
                <a:cubicBezTo>
                  <a:pt x="4310495" y="2424539"/>
                  <a:pt x="4322329" y="2421212"/>
                  <a:pt x="4334400" y="2419200"/>
                </a:cubicBezTo>
                <a:cubicBezTo>
                  <a:pt x="4351140" y="2416410"/>
                  <a:pt x="4368120" y="2415127"/>
                  <a:pt x="4384800" y="2412000"/>
                </a:cubicBezTo>
                <a:cubicBezTo>
                  <a:pt x="4406548" y="2407922"/>
                  <a:pt x="4427695" y="2400729"/>
                  <a:pt x="4449600" y="2397600"/>
                </a:cubicBezTo>
                <a:cubicBezTo>
                  <a:pt x="4478209" y="2393513"/>
                  <a:pt x="4507259" y="2393425"/>
                  <a:pt x="4536000" y="2390400"/>
                </a:cubicBezTo>
                <a:cubicBezTo>
                  <a:pt x="4570013" y="2386820"/>
                  <a:pt x="4628337" y="2376316"/>
                  <a:pt x="4658400" y="2368800"/>
                </a:cubicBezTo>
                <a:cubicBezTo>
                  <a:pt x="4668000" y="2366400"/>
                  <a:pt x="4677935" y="2365075"/>
                  <a:pt x="4687200" y="2361600"/>
                </a:cubicBezTo>
                <a:cubicBezTo>
                  <a:pt x="4718848" y="2349732"/>
                  <a:pt x="4711014" y="2347992"/>
                  <a:pt x="4737600" y="2332800"/>
                </a:cubicBezTo>
                <a:cubicBezTo>
                  <a:pt x="4746919" y="2327475"/>
                  <a:pt x="4757666" y="2324639"/>
                  <a:pt x="4766400" y="2318400"/>
                </a:cubicBezTo>
                <a:cubicBezTo>
                  <a:pt x="4786736" y="2303874"/>
                  <a:pt x="4792778" y="2290451"/>
                  <a:pt x="4802400" y="2268000"/>
                </a:cubicBezTo>
                <a:cubicBezTo>
                  <a:pt x="4805390" y="2261024"/>
                  <a:pt x="4805835" y="2252990"/>
                  <a:pt x="4809600" y="2246400"/>
                </a:cubicBezTo>
                <a:cubicBezTo>
                  <a:pt x="4815554" y="2235981"/>
                  <a:pt x="4824225" y="2227365"/>
                  <a:pt x="4831200" y="2217600"/>
                </a:cubicBezTo>
                <a:cubicBezTo>
                  <a:pt x="4856260" y="2182516"/>
                  <a:pt x="4833584" y="2208016"/>
                  <a:pt x="4867200" y="2174400"/>
                </a:cubicBezTo>
                <a:cubicBezTo>
                  <a:pt x="4881345" y="2131964"/>
                  <a:pt x="4864865" y="2173817"/>
                  <a:pt x="4896000" y="2124000"/>
                </a:cubicBezTo>
                <a:cubicBezTo>
                  <a:pt x="4901689" y="2114898"/>
                  <a:pt x="4904161" y="2103934"/>
                  <a:pt x="4910400" y="2095200"/>
                </a:cubicBezTo>
                <a:cubicBezTo>
                  <a:pt x="4916318" y="2086914"/>
                  <a:pt x="4926082" y="2081886"/>
                  <a:pt x="4932000" y="2073600"/>
                </a:cubicBezTo>
                <a:cubicBezTo>
                  <a:pt x="4938239" y="2064866"/>
                  <a:pt x="4940161" y="2053534"/>
                  <a:pt x="4946400" y="2044800"/>
                </a:cubicBezTo>
                <a:cubicBezTo>
                  <a:pt x="4974117" y="2005996"/>
                  <a:pt x="4972755" y="2040114"/>
                  <a:pt x="4996800" y="1980000"/>
                </a:cubicBezTo>
                <a:cubicBezTo>
                  <a:pt x="5003035" y="1964412"/>
                  <a:pt x="5013563" y="1940137"/>
                  <a:pt x="5018400" y="1922400"/>
                </a:cubicBezTo>
                <a:cubicBezTo>
                  <a:pt x="5038804" y="1847586"/>
                  <a:pt x="5022105" y="1886190"/>
                  <a:pt x="5047200" y="1836000"/>
                </a:cubicBezTo>
                <a:cubicBezTo>
                  <a:pt x="5051610" y="1809540"/>
                  <a:pt x="5055562" y="1782964"/>
                  <a:pt x="5061600" y="1756800"/>
                </a:cubicBezTo>
                <a:cubicBezTo>
                  <a:pt x="5066050" y="1737516"/>
                  <a:pt x="5071707" y="1718520"/>
                  <a:pt x="5076000" y="1699200"/>
                </a:cubicBezTo>
                <a:cubicBezTo>
                  <a:pt x="5081309" y="1675308"/>
                  <a:pt x="5082660" y="1650419"/>
                  <a:pt x="5090400" y="1627200"/>
                </a:cubicBezTo>
                <a:cubicBezTo>
                  <a:pt x="5109416" y="1570151"/>
                  <a:pt x="5102305" y="1598972"/>
                  <a:pt x="5112000" y="1540800"/>
                </a:cubicBezTo>
                <a:cubicBezTo>
                  <a:pt x="5114400" y="1504800"/>
                  <a:pt x="5115610" y="1468701"/>
                  <a:pt x="5119200" y="1432800"/>
                </a:cubicBezTo>
                <a:cubicBezTo>
                  <a:pt x="5122814" y="1396662"/>
                  <a:pt x="5133183" y="1361116"/>
                  <a:pt x="5133600" y="1324800"/>
                </a:cubicBezTo>
                <a:cubicBezTo>
                  <a:pt x="5135586" y="1151995"/>
                  <a:pt x="5132718" y="979101"/>
                  <a:pt x="5126400" y="806400"/>
                </a:cubicBezTo>
                <a:cubicBezTo>
                  <a:pt x="5124445" y="752976"/>
                  <a:pt x="5116565" y="743530"/>
                  <a:pt x="5097600" y="705600"/>
                </a:cubicBezTo>
                <a:cubicBezTo>
                  <a:pt x="5095200" y="691200"/>
                  <a:pt x="5095016" y="676249"/>
                  <a:pt x="5090400" y="662400"/>
                </a:cubicBezTo>
                <a:cubicBezTo>
                  <a:pt x="5087664" y="654191"/>
                  <a:pt x="5079038" y="648902"/>
                  <a:pt x="5076000" y="640800"/>
                </a:cubicBezTo>
                <a:cubicBezTo>
                  <a:pt x="5071703" y="629342"/>
                  <a:pt x="5073097" y="616258"/>
                  <a:pt x="5068800" y="604800"/>
                </a:cubicBezTo>
                <a:cubicBezTo>
                  <a:pt x="5065762" y="596698"/>
                  <a:pt x="5058270" y="590940"/>
                  <a:pt x="5054400" y="583200"/>
                </a:cubicBezTo>
                <a:cubicBezTo>
                  <a:pt x="5051006" y="576412"/>
                  <a:pt x="5050594" y="568388"/>
                  <a:pt x="5047200" y="561600"/>
                </a:cubicBezTo>
                <a:cubicBezTo>
                  <a:pt x="5023173" y="513546"/>
                  <a:pt x="5029224" y="541884"/>
                  <a:pt x="5018400" y="504000"/>
                </a:cubicBezTo>
                <a:cubicBezTo>
                  <a:pt x="5015682" y="494485"/>
                  <a:pt x="5016875" y="483307"/>
                  <a:pt x="5011200" y="475200"/>
                </a:cubicBezTo>
                <a:cubicBezTo>
                  <a:pt x="4999522" y="458517"/>
                  <a:pt x="4968000" y="432000"/>
                  <a:pt x="4968000" y="432000"/>
                </a:cubicBezTo>
                <a:cubicBezTo>
                  <a:pt x="4955347" y="394040"/>
                  <a:pt x="4969163" y="424755"/>
                  <a:pt x="4939200" y="388800"/>
                </a:cubicBezTo>
                <a:cubicBezTo>
                  <a:pt x="4909200" y="352800"/>
                  <a:pt x="4942800" y="379200"/>
                  <a:pt x="4903200" y="352800"/>
                </a:cubicBezTo>
                <a:cubicBezTo>
                  <a:pt x="4900800" y="345600"/>
                  <a:pt x="4900741" y="337126"/>
                  <a:pt x="4896000" y="331200"/>
                </a:cubicBezTo>
                <a:cubicBezTo>
                  <a:pt x="4890594" y="324443"/>
                  <a:pt x="4881441" y="321830"/>
                  <a:pt x="4874400" y="316800"/>
                </a:cubicBezTo>
                <a:cubicBezTo>
                  <a:pt x="4864635" y="309825"/>
                  <a:pt x="4855965" y="301246"/>
                  <a:pt x="4845600" y="295200"/>
                </a:cubicBezTo>
                <a:cubicBezTo>
                  <a:pt x="4827058" y="284384"/>
                  <a:pt x="4805861" y="278307"/>
                  <a:pt x="4788000" y="266400"/>
                </a:cubicBezTo>
                <a:cubicBezTo>
                  <a:pt x="4760085" y="247790"/>
                  <a:pt x="4774609" y="254736"/>
                  <a:pt x="4744800" y="244800"/>
                </a:cubicBezTo>
                <a:cubicBezTo>
                  <a:pt x="4737600" y="237600"/>
                  <a:pt x="4731672" y="228848"/>
                  <a:pt x="4723200" y="223200"/>
                </a:cubicBezTo>
                <a:cubicBezTo>
                  <a:pt x="4716885" y="218990"/>
                  <a:pt x="4708897" y="218085"/>
                  <a:pt x="4701600" y="216000"/>
                </a:cubicBezTo>
                <a:cubicBezTo>
                  <a:pt x="4690835" y="212924"/>
                  <a:pt x="4662709" y="207354"/>
                  <a:pt x="4651200" y="201600"/>
                </a:cubicBezTo>
                <a:cubicBezTo>
                  <a:pt x="4643460" y="197730"/>
                  <a:pt x="4637340" y="191070"/>
                  <a:pt x="4629600" y="187200"/>
                </a:cubicBezTo>
                <a:cubicBezTo>
                  <a:pt x="4622812" y="183806"/>
                  <a:pt x="4614788" y="183394"/>
                  <a:pt x="4608000" y="180000"/>
                </a:cubicBezTo>
                <a:cubicBezTo>
                  <a:pt x="4600260" y="176130"/>
                  <a:pt x="4593048" y="171140"/>
                  <a:pt x="4586400" y="165600"/>
                </a:cubicBezTo>
                <a:cubicBezTo>
                  <a:pt x="4578578" y="159081"/>
                  <a:pt x="4573641" y="149052"/>
                  <a:pt x="4564800" y="144000"/>
                </a:cubicBezTo>
                <a:cubicBezTo>
                  <a:pt x="4556208" y="139090"/>
                  <a:pt x="4545600" y="139200"/>
                  <a:pt x="4536000" y="136800"/>
                </a:cubicBezTo>
                <a:cubicBezTo>
                  <a:pt x="4526400" y="129600"/>
                  <a:pt x="4517933" y="120567"/>
                  <a:pt x="4507200" y="115200"/>
                </a:cubicBezTo>
                <a:cubicBezTo>
                  <a:pt x="4493624" y="108412"/>
                  <a:pt x="4478400" y="105600"/>
                  <a:pt x="4464000" y="100800"/>
                </a:cubicBezTo>
                <a:cubicBezTo>
                  <a:pt x="4426300" y="88233"/>
                  <a:pt x="4449913" y="94673"/>
                  <a:pt x="4392000" y="86400"/>
                </a:cubicBezTo>
                <a:cubicBezTo>
                  <a:pt x="4360807" y="76002"/>
                  <a:pt x="4363364" y="75423"/>
                  <a:pt x="4320000" y="72000"/>
                </a:cubicBezTo>
                <a:cubicBezTo>
                  <a:pt x="4245677" y="66132"/>
                  <a:pt x="4171165" y="62912"/>
                  <a:pt x="4096800" y="57600"/>
                </a:cubicBezTo>
                <a:cubicBezTo>
                  <a:pt x="4070359" y="55711"/>
                  <a:pt x="4044100" y="51079"/>
                  <a:pt x="4017600" y="50400"/>
                </a:cubicBezTo>
                <a:cubicBezTo>
                  <a:pt x="3856835" y="46278"/>
                  <a:pt x="3696000" y="45600"/>
                  <a:pt x="3535200" y="43200"/>
                </a:cubicBezTo>
                <a:cubicBezTo>
                  <a:pt x="3518400" y="38400"/>
                  <a:pt x="3502079" y="31392"/>
                  <a:pt x="3484800" y="28800"/>
                </a:cubicBezTo>
                <a:cubicBezTo>
                  <a:pt x="3453854" y="24158"/>
                  <a:pt x="3422351" y="24567"/>
                  <a:pt x="3391200" y="21600"/>
                </a:cubicBezTo>
                <a:cubicBezTo>
                  <a:pt x="3371938" y="19765"/>
                  <a:pt x="3352800" y="16800"/>
                  <a:pt x="3333600" y="14400"/>
                </a:cubicBezTo>
                <a:lnTo>
                  <a:pt x="2872800" y="21600"/>
                </a:lnTo>
                <a:lnTo>
                  <a:pt x="1864800" y="28800"/>
                </a:lnTo>
                <a:cubicBezTo>
                  <a:pt x="1836820" y="29178"/>
                  <a:pt x="1793010" y="39332"/>
                  <a:pt x="1764000" y="43200"/>
                </a:cubicBezTo>
                <a:cubicBezTo>
                  <a:pt x="1742458" y="46072"/>
                  <a:pt x="1720742" y="47528"/>
                  <a:pt x="1699200" y="50400"/>
                </a:cubicBezTo>
                <a:cubicBezTo>
                  <a:pt x="1684729" y="52329"/>
                  <a:pt x="1670363" y="54989"/>
                  <a:pt x="1656000" y="57600"/>
                </a:cubicBezTo>
                <a:cubicBezTo>
                  <a:pt x="1643960" y="59789"/>
                  <a:pt x="1632130" y="63183"/>
                  <a:pt x="1620000" y="64800"/>
                </a:cubicBezTo>
                <a:cubicBezTo>
                  <a:pt x="1596092" y="67988"/>
                  <a:pt x="1571933" y="69008"/>
                  <a:pt x="1548000" y="72000"/>
                </a:cubicBezTo>
                <a:cubicBezTo>
                  <a:pt x="1533514" y="73811"/>
                  <a:pt x="1519229" y="76980"/>
                  <a:pt x="1504800" y="79200"/>
                </a:cubicBezTo>
                <a:cubicBezTo>
                  <a:pt x="1488027" y="81780"/>
                  <a:pt x="1471240" y="84295"/>
                  <a:pt x="1454400" y="86400"/>
                </a:cubicBezTo>
                <a:cubicBezTo>
                  <a:pt x="1427778" y="89728"/>
                  <a:pt x="1368132" y="95014"/>
                  <a:pt x="1339200" y="100800"/>
                </a:cubicBezTo>
                <a:cubicBezTo>
                  <a:pt x="1299030" y="108834"/>
                  <a:pt x="1272128" y="121389"/>
                  <a:pt x="1231200" y="122400"/>
                </a:cubicBezTo>
                <a:cubicBezTo>
                  <a:pt x="1053638" y="126784"/>
                  <a:pt x="876000" y="127200"/>
                  <a:pt x="698400" y="129600"/>
                </a:cubicBezTo>
                <a:cubicBezTo>
                  <a:pt x="684000" y="132000"/>
                  <a:pt x="669363" y="133259"/>
                  <a:pt x="655200" y="136800"/>
                </a:cubicBezTo>
                <a:cubicBezTo>
                  <a:pt x="640474" y="140481"/>
                  <a:pt x="626726" y="147519"/>
                  <a:pt x="612000" y="151200"/>
                </a:cubicBezTo>
                <a:lnTo>
                  <a:pt x="583200" y="158400"/>
                </a:lnTo>
                <a:cubicBezTo>
                  <a:pt x="576000" y="163200"/>
                  <a:pt x="569961" y="170570"/>
                  <a:pt x="561600" y="172800"/>
                </a:cubicBezTo>
                <a:cubicBezTo>
                  <a:pt x="533389" y="180323"/>
                  <a:pt x="502899" y="177967"/>
                  <a:pt x="475200" y="187200"/>
                </a:cubicBezTo>
                <a:cubicBezTo>
                  <a:pt x="468000" y="189600"/>
                  <a:pt x="460234" y="190714"/>
                  <a:pt x="453600" y="194400"/>
                </a:cubicBezTo>
                <a:cubicBezTo>
                  <a:pt x="438471" y="202805"/>
                  <a:pt x="422638" y="210962"/>
                  <a:pt x="410400" y="223200"/>
                </a:cubicBezTo>
                <a:cubicBezTo>
                  <a:pt x="396000" y="237600"/>
                  <a:pt x="386520" y="259960"/>
                  <a:pt x="367200" y="266400"/>
                </a:cubicBezTo>
                <a:cubicBezTo>
                  <a:pt x="337391" y="276336"/>
                  <a:pt x="351915" y="269390"/>
                  <a:pt x="324000" y="288000"/>
                </a:cubicBezTo>
                <a:cubicBezTo>
                  <a:pt x="309015" y="347939"/>
                  <a:pt x="327261" y="288677"/>
                  <a:pt x="302400" y="338400"/>
                </a:cubicBezTo>
                <a:cubicBezTo>
                  <a:pt x="278475" y="386250"/>
                  <a:pt x="296358" y="376262"/>
                  <a:pt x="259200" y="432000"/>
                </a:cubicBezTo>
                <a:cubicBezTo>
                  <a:pt x="254400" y="439200"/>
                  <a:pt x="248670" y="445860"/>
                  <a:pt x="244800" y="453600"/>
                </a:cubicBezTo>
                <a:cubicBezTo>
                  <a:pt x="241406" y="460388"/>
                  <a:pt x="240994" y="468412"/>
                  <a:pt x="237600" y="475200"/>
                </a:cubicBezTo>
                <a:cubicBezTo>
                  <a:pt x="227576" y="495248"/>
                  <a:pt x="217524" y="502476"/>
                  <a:pt x="201600" y="518400"/>
                </a:cubicBezTo>
                <a:cubicBezTo>
                  <a:pt x="167379" y="621062"/>
                  <a:pt x="201763" y="514230"/>
                  <a:pt x="180000" y="590400"/>
                </a:cubicBezTo>
                <a:cubicBezTo>
                  <a:pt x="159342" y="662705"/>
                  <a:pt x="188108" y="550767"/>
                  <a:pt x="165600" y="640800"/>
                </a:cubicBezTo>
                <a:cubicBezTo>
                  <a:pt x="163200" y="664800"/>
                  <a:pt x="159859" y="688724"/>
                  <a:pt x="158400" y="712800"/>
                </a:cubicBezTo>
                <a:cubicBezTo>
                  <a:pt x="147245" y="896858"/>
                  <a:pt x="169170" y="824489"/>
                  <a:pt x="144000" y="900000"/>
                </a:cubicBezTo>
                <a:cubicBezTo>
                  <a:pt x="141600" y="933600"/>
                  <a:pt x="138602" y="967163"/>
                  <a:pt x="136800" y="1000800"/>
                </a:cubicBezTo>
                <a:cubicBezTo>
                  <a:pt x="131402" y="1101570"/>
                  <a:pt x="154312" y="1207464"/>
                  <a:pt x="122400" y="1303200"/>
                </a:cubicBezTo>
                <a:lnTo>
                  <a:pt x="108000" y="1346400"/>
                </a:lnTo>
                <a:cubicBezTo>
                  <a:pt x="103928" y="1391193"/>
                  <a:pt x="101563" y="1432204"/>
                  <a:pt x="93600" y="1476000"/>
                </a:cubicBezTo>
                <a:cubicBezTo>
                  <a:pt x="91830" y="1485736"/>
                  <a:pt x="88800" y="1495200"/>
                  <a:pt x="86400" y="1504800"/>
                </a:cubicBezTo>
                <a:cubicBezTo>
                  <a:pt x="88800" y="1639200"/>
                  <a:pt x="89195" y="1773651"/>
                  <a:pt x="93600" y="1908000"/>
                </a:cubicBezTo>
                <a:cubicBezTo>
                  <a:pt x="94001" y="1920231"/>
                  <a:pt x="97580" y="1932194"/>
                  <a:pt x="100800" y="1944000"/>
                </a:cubicBezTo>
                <a:cubicBezTo>
                  <a:pt x="104794" y="1958644"/>
                  <a:pt x="110400" y="1972800"/>
                  <a:pt x="115200" y="1987200"/>
                </a:cubicBezTo>
                <a:cubicBezTo>
                  <a:pt x="117600" y="1994400"/>
                  <a:pt x="118190" y="2002485"/>
                  <a:pt x="122400" y="2008800"/>
                </a:cubicBezTo>
                <a:lnTo>
                  <a:pt x="136800" y="2030400"/>
                </a:lnTo>
                <a:cubicBezTo>
                  <a:pt x="139200" y="2042400"/>
                  <a:pt x="141032" y="2054528"/>
                  <a:pt x="144000" y="2066400"/>
                </a:cubicBezTo>
                <a:cubicBezTo>
                  <a:pt x="148280" y="2083519"/>
                  <a:pt x="160315" y="2109465"/>
                  <a:pt x="165600" y="2124000"/>
                </a:cubicBezTo>
                <a:cubicBezTo>
                  <a:pt x="170787" y="2138265"/>
                  <a:pt x="173212" y="2153624"/>
                  <a:pt x="180000" y="2167200"/>
                </a:cubicBezTo>
                <a:cubicBezTo>
                  <a:pt x="223516" y="2254231"/>
                  <a:pt x="168093" y="2146362"/>
                  <a:pt x="208800" y="2217600"/>
                </a:cubicBezTo>
                <a:cubicBezTo>
                  <a:pt x="214125" y="2226919"/>
                  <a:pt x="217875" y="2237081"/>
                  <a:pt x="223200" y="2246400"/>
                </a:cubicBezTo>
                <a:cubicBezTo>
                  <a:pt x="227493" y="2253913"/>
                  <a:pt x="233307" y="2260487"/>
                  <a:pt x="237600" y="2268000"/>
                </a:cubicBezTo>
                <a:cubicBezTo>
                  <a:pt x="242925" y="2277319"/>
                  <a:pt x="246675" y="2287481"/>
                  <a:pt x="252000" y="2296800"/>
                </a:cubicBezTo>
                <a:cubicBezTo>
                  <a:pt x="261696" y="2313768"/>
                  <a:pt x="276962" y="2331747"/>
                  <a:pt x="288000" y="2347200"/>
                </a:cubicBezTo>
                <a:cubicBezTo>
                  <a:pt x="293030" y="2354241"/>
                  <a:pt x="295830" y="2363168"/>
                  <a:pt x="302400" y="2368800"/>
                </a:cubicBezTo>
                <a:cubicBezTo>
                  <a:pt x="320388" y="2384218"/>
                  <a:pt x="346757" y="2393118"/>
                  <a:pt x="367200" y="2404800"/>
                </a:cubicBezTo>
                <a:cubicBezTo>
                  <a:pt x="374713" y="2409093"/>
                  <a:pt x="381287" y="2414907"/>
                  <a:pt x="388800" y="2419200"/>
                </a:cubicBezTo>
                <a:cubicBezTo>
                  <a:pt x="409625" y="2431100"/>
                  <a:pt x="431157" y="2439584"/>
                  <a:pt x="453600" y="2448000"/>
                </a:cubicBezTo>
                <a:cubicBezTo>
                  <a:pt x="460706" y="2450665"/>
                  <a:pt x="467878" y="2453203"/>
                  <a:pt x="475200" y="2455200"/>
                </a:cubicBezTo>
                <a:cubicBezTo>
                  <a:pt x="494294" y="2460407"/>
                  <a:pt x="513278" y="2466346"/>
                  <a:pt x="532800" y="2469600"/>
                </a:cubicBezTo>
                <a:cubicBezTo>
                  <a:pt x="547200" y="2472000"/>
                  <a:pt x="561461" y="2475478"/>
                  <a:pt x="576000" y="2476800"/>
                </a:cubicBezTo>
                <a:cubicBezTo>
                  <a:pt x="620639" y="2480858"/>
                  <a:pt x="780694" y="2488434"/>
                  <a:pt x="820800" y="2491200"/>
                </a:cubicBezTo>
                <a:cubicBezTo>
                  <a:pt x="880708" y="2495332"/>
                  <a:pt x="901843" y="2498630"/>
                  <a:pt x="957600" y="2505600"/>
                </a:cubicBezTo>
                <a:cubicBezTo>
                  <a:pt x="1044049" y="2530300"/>
                  <a:pt x="979904" y="2515610"/>
                  <a:pt x="1101600" y="2527200"/>
                </a:cubicBezTo>
                <a:cubicBezTo>
                  <a:pt x="1120862" y="2529035"/>
                  <a:pt x="1139983" y="2532139"/>
                  <a:pt x="1159200" y="2534400"/>
                </a:cubicBezTo>
                <a:lnTo>
                  <a:pt x="1224000" y="2541600"/>
                </a:lnTo>
                <a:cubicBezTo>
                  <a:pt x="1287584" y="2557496"/>
                  <a:pt x="1218658" y="2541832"/>
                  <a:pt x="1332000" y="2556000"/>
                </a:cubicBezTo>
                <a:cubicBezTo>
                  <a:pt x="1344143" y="2557518"/>
                  <a:pt x="1355823" y="2561982"/>
                  <a:pt x="1368000" y="2563200"/>
                </a:cubicBezTo>
                <a:cubicBezTo>
                  <a:pt x="1644494" y="2590849"/>
                  <a:pt x="1735888" y="2580105"/>
                  <a:pt x="2088000" y="2584800"/>
                </a:cubicBezTo>
                <a:cubicBezTo>
                  <a:pt x="2116800" y="2587200"/>
                  <a:pt x="2145533" y="2590625"/>
                  <a:pt x="2174400" y="2592000"/>
                </a:cubicBezTo>
                <a:cubicBezTo>
                  <a:pt x="2421870" y="2603784"/>
                  <a:pt x="2317734" y="2578438"/>
                  <a:pt x="2440800" y="2613600"/>
                </a:cubicBezTo>
                <a:lnTo>
                  <a:pt x="3002400" y="2606400"/>
                </a:lnTo>
                <a:cubicBezTo>
                  <a:pt x="3019366" y="2606001"/>
                  <a:pt x="3036060" y="2601990"/>
                  <a:pt x="3052800" y="2599200"/>
                </a:cubicBezTo>
                <a:cubicBezTo>
                  <a:pt x="3093667" y="2592389"/>
                  <a:pt x="3133940" y="2581351"/>
                  <a:pt x="3175200" y="2577600"/>
                </a:cubicBezTo>
                <a:cubicBezTo>
                  <a:pt x="3201600" y="2575200"/>
                  <a:pt x="3228053" y="2573327"/>
                  <a:pt x="3254400" y="2570400"/>
                </a:cubicBezTo>
                <a:cubicBezTo>
                  <a:pt x="3306659" y="2564593"/>
                  <a:pt x="3298893" y="2563015"/>
                  <a:pt x="3348000" y="2556000"/>
                </a:cubicBezTo>
                <a:cubicBezTo>
                  <a:pt x="3633541" y="2515208"/>
                  <a:pt x="3225468" y="2575959"/>
                  <a:pt x="3448800" y="2541600"/>
                </a:cubicBezTo>
                <a:cubicBezTo>
                  <a:pt x="3465573" y="2539020"/>
                  <a:pt x="3482488" y="2537349"/>
                  <a:pt x="3499200" y="2534400"/>
                </a:cubicBezTo>
                <a:cubicBezTo>
                  <a:pt x="3523303" y="2530147"/>
                  <a:pt x="3546886" y="2522805"/>
                  <a:pt x="3571200" y="2520000"/>
                </a:cubicBezTo>
                <a:cubicBezTo>
                  <a:pt x="3609421" y="2515590"/>
                  <a:pt x="3648000" y="2515200"/>
                  <a:pt x="3686400" y="2512800"/>
                </a:cubicBezTo>
                <a:cubicBezTo>
                  <a:pt x="3700800" y="2510400"/>
                  <a:pt x="3715437" y="2509141"/>
                  <a:pt x="3729600" y="2505600"/>
                </a:cubicBezTo>
                <a:cubicBezTo>
                  <a:pt x="3767635" y="2496091"/>
                  <a:pt x="3771440" y="2487113"/>
                  <a:pt x="3808800" y="2484000"/>
                </a:cubicBezTo>
                <a:cubicBezTo>
                  <a:pt x="3854305" y="2480208"/>
                  <a:pt x="3900000" y="2479200"/>
                  <a:pt x="3945600" y="2476800"/>
                </a:cubicBezTo>
                <a:cubicBezTo>
                  <a:pt x="3962400" y="2474400"/>
                  <a:pt x="3979745" y="2474476"/>
                  <a:pt x="3996000" y="2469600"/>
                </a:cubicBezTo>
                <a:cubicBezTo>
                  <a:pt x="4004288" y="2467113"/>
                  <a:pt x="4009168" y="2457146"/>
                  <a:pt x="4017600" y="2455200"/>
                </a:cubicBezTo>
                <a:cubicBezTo>
                  <a:pt x="4041102" y="2449776"/>
                  <a:pt x="4065646" y="2450818"/>
                  <a:pt x="4089600" y="2448000"/>
                </a:cubicBezTo>
                <a:cubicBezTo>
                  <a:pt x="4106454" y="2446017"/>
                  <a:pt x="4123160" y="2442905"/>
                  <a:pt x="4140000" y="2440800"/>
                </a:cubicBezTo>
                <a:cubicBezTo>
                  <a:pt x="4161565" y="2438104"/>
                  <a:pt x="4183286" y="2436673"/>
                  <a:pt x="4204800" y="2433600"/>
                </a:cubicBezTo>
                <a:cubicBezTo>
                  <a:pt x="4216915" y="2431869"/>
                  <a:pt x="4228575" y="2426956"/>
                  <a:pt x="4240800" y="2426400"/>
                </a:cubicBezTo>
                <a:cubicBezTo>
                  <a:pt x="4334334" y="2422148"/>
                  <a:pt x="4428000" y="2421600"/>
                  <a:pt x="4521600" y="2419200"/>
                </a:cubicBezTo>
                <a:cubicBezTo>
                  <a:pt x="4537369" y="2416046"/>
                  <a:pt x="4586740" y="2405770"/>
                  <a:pt x="4600800" y="2404800"/>
                </a:cubicBezTo>
                <a:cubicBezTo>
                  <a:pt x="4655921" y="2400999"/>
                  <a:pt x="4711200" y="2400000"/>
                  <a:pt x="4766400" y="2397600"/>
                </a:cubicBezTo>
                <a:cubicBezTo>
                  <a:pt x="4780800" y="2392800"/>
                  <a:pt x="4796970" y="2391620"/>
                  <a:pt x="4809600" y="2383200"/>
                </a:cubicBezTo>
                <a:cubicBezTo>
                  <a:pt x="4816800" y="2378400"/>
                  <a:pt x="4822852" y="2371077"/>
                  <a:pt x="4831200" y="2368800"/>
                </a:cubicBezTo>
                <a:cubicBezTo>
                  <a:pt x="4849868" y="2363709"/>
                  <a:pt x="4869600" y="2364000"/>
                  <a:pt x="4888800" y="2361600"/>
                </a:cubicBezTo>
                <a:cubicBezTo>
                  <a:pt x="4898400" y="2356800"/>
                  <a:pt x="4907735" y="2351428"/>
                  <a:pt x="4917600" y="2347200"/>
                </a:cubicBezTo>
                <a:cubicBezTo>
                  <a:pt x="4924576" y="2344210"/>
                  <a:pt x="4932412" y="2343394"/>
                  <a:pt x="4939200" y="2340000"/>
                </a:cubicBezTo>
                <a:cubicBezTo>
                  <a:pt x="4946940" y="2336130"/>
                  <a:pt x="4953600" y="2330400"/>
                  <a:pt x="4960800" y="2325600"/>
                </a:cubicBezTo>
                <a:cubicBezTo>
                  <a:pt x="5004442" y="2260138"/>
                  <a:pt x="4933044" y="2360556"/>
                  <a:pt x="5011200" y="2282400"/>
                </a:cubicBezTo>
                <a:cubicBezTo>
                  <a:pt x="5016567" y="2277033"/>
                  <a:pt x="5013659" y="2266726"/>
                  <a:pt x="5018400" y="2260800"/>
                </a:cubicBezTo>
                <a:cubicBezTo>
                  <a:pt x="5023806" y="2254043"/>
                  <a:pt x="5032800" y="2251200"/>
                  <a:pt x="5040000" y="2246400"/>
                </a:cubicBezTo>
                <a:cubicBezTo>
                  <a:pt x="5042400" y="2239200"/>
                  <a:pt x="5043514" y="2231434"/>
                  <a:pt x="5047200" y="2224800"/>
                </a:cubicBezTo>
                <a:cubicBezTo>
                  <a:pt x="5055605" y="2209671"/>
                  <a:pt x="5066400" y="2196000"/>
                  <a:pt x="5076000" y="2181600"/>
                </a:cubicBezTo>
                <a:lnTo>
                  <a:pt x="5090400" y="2160000"/>
                </a:lnTo>
                <a:cubicBezTo>
                  <a:pt x="5095200" y="2152800"/>
                  <a:pt x="5100930" y="2146140"/>
                  <a:pt x="5104800" y="2138400"/>
                </a:cubicBezTo>
                <a:cubicBezTo>
                  <a:pt x="5109600" y="2128800"/>
                  <a:pt x="5113678" y="2118804"/>
                  <a:pt x="5119200" y="2109600"/>
                </a:cubicBezTo>
                <a:cubicBezTo>
                  <a:pt x="5128104" y="2094760"/>
                  <a:pt x="5148000" y="2066400"/>
                  <a:pt x="5148000" y="2066400"/>
                </a:cubicBezTo>
                <a:cubicBezTo>
                  <a:pt x="5161274" y="2013302"/>
                  <a:pt x="5147010" y="2061511"/>
                  <a:pt x="5169600" y="2008800"/>
                </a:cubicBezTo>
                <a:cubicBezTo>
                  <a:pt x="5172590" y="2001824"/>
                  <a:pt x="5173406" y="1993988"/>
                  <a:pt x="5176800" y="1987200"/>
                </a:cubicBezTo>
                <a:cubicBezTo>
                  <a:pt x="5180670" y="1979460"/>
                  <a:pt x="5187686" y="1973508"/>
                  <a:pt x="5191200" y="1965600"/>
                </a:cubicBezTo>
                <a:cubicBezTo>
                  <a:pt x="5197365" y="1951729"/>
                  <a:pt x="5201430" y="1936995"/>
                  <a:pt x="5205600" y="1922400"/>
                </a:cubicBezTo>
                <a:cubicBezTo>
                  <a:pt x="5210400" y="1905600"/>
                  <a:pt x="5215403" y="1888857"/>
                  <a:pt x="5220000" y="1872000"/>
                </a:cubicBezTo>
                <a:cubicBezTo>
                  <a:pt x="5222604" y="1862453"/>
                  <a:pt x="5224482" y="1852715"/>
                  <a:pt x="5227200" y="1843200"/>
                </a:cubicBezTo>
                <a:cubicBezTo>
                  <a:pt x="5229285" y="1835903"/>
                  <a:pt x="5232403" y="1828922"/>
                  <a:pt x="5234400" y="1821600"/>
                </a:cubicBezTo>
                <a:cubicBezTo>
                  <a:pt x="5239607" y="1802506"/>
                  <a:pt x="5242542" y="1782775"/>
                  <a:pt x="5248800" y="1764000"/>
                </a:cubicBezTo>
                <a:cubicBezTo>
                  <a:pt x="5257587" y="1737638"/>
                  <a:pt x="5266340" y="1713221"/>
                  <a:pt x="5270400" y="1684800"/>
                </a:cubicBezTo>
                <a:lnTo>
                  <a:pt x="5277600" y="1634400"/>
                </a:lnTo>
                <a:cubicBezTo>
                  <a:pt x="5281938" y="1387138"/>
                  <a:pt x="5291670" y="1247515"/>
                  <a:pt x="5277600" y="1022400"/>
                </a:cubicBezTo>
                <a:cubicBezTo>
                  <a:pt x="5276628" y="1006843"/>
                  <a:pt x="5267341" y="987184"/>
                  <a:pt x="5263200" y="972000"/>
                </a:cubicBezTo>
                <a:cubicBezTo>
                  <a:pt x="5236078" y="872552"/>
                  <a:pt x="5261992" y="953977"/>
                  <a:pt x="5234400" y="871200"/>
                </a:cubicBezTo>
                <a:cubicBezTo>
                  <a:pt x="5232000" y="864000"/>
                  <a:pt x="5231410" y="855915"/>
                  <a:pt x="5227200" y="849600"/>
                </a:cubicBezTo>
                <a:lnTo>
                  <a:pt x="5198400" y="806400"/>
                </a:lnTo>
                <a:cubicBezTo>
                  <a:pt x="5167391" y="682363"/>
                  <a:pt x="5201323" y="790645"/>
                  <a:pt x="5169600" y="727200"/>
                </a:cubicBezTo>
                <a:cubicBezTo>
                  <a:pt x="5155589" y="699178"/>
                  <a:pt x="5169041" y="709096"/>
                  <a:pt x="5155200" y="676800"/>
                </a:cubicBezTo>
                <a:cubicBezTo>
                  <a:pt x="5151791" y="668846"/>
                  <a:pt x="5145093" y="662713"/>
                  <a:pt x="5140800" y="655200"/>
                </a:cubicBezTo>
                <a:cubicBezTo>
                  <a:pt x="5135475" y="645881"/>
                  <a:pt x="5130628" y="636265"/>
                  <a:pt x="5126400" y="626400"/>
                </a:cubicBezTo>
                <a:cubicBezTo>
                  <a:pt x="5123410" y="619424"/>
                  <a:pt x="5122594" y="611588"/>
                  <a:pt x="5119200" y="604800"/>
                </a:cubicBezTo>
                <a:cubicBezTo>
                  <a:pt x="5115330" y="597060"/>
                  <a:pt x="5108670" y="590940"/>
                  <a:pt x="5104800" y="583200"/>
                </a:cubicBezTo>
                <a:cubicBezTo>
                  <a:pt x="5101406" y="576412"/>
                  <a:pt x="5100994" y="568388"/>
                  <a:pt x="5097600" y="561600"/>
                </a:cubicBezTo>
                <a:cubicBezTo>
                  <a:pt x="5093730" y="553860"/>
                  <a:pt x="5087070" y="547740"/>
                  <a:pt x="5083200" y="540000"/>
                </a:cubicBezTo>
                <a:cubicBezTo>
                  <a:pt x="5079806" y="533212"/>
                  <a:pt x="5079394" y="525188"/>
                  <a:pt x="5076000" y="518400"/>
                </a:cubicBezTo>
                <a:cubicBezTo>
                  <a:pt x="5072130" y="510660"/>
                  <a:pt x="5065470" y="504540"/>
                  <a:pt x="5061600" y="496800"/>
                </a:cubicBezTo>
                <a:cubicBezTo>
                  <a:pt x="5055820" y="485240"/>
                  <a:pt x="5054712" y="471317"/>
                  <a:pt x="5047200" y="460800"/>
                </a:cubicBezTo>
                <a:cubicBezTo>
                  <a:pt x="5042170" y="453759"/>
                  <a:pt x="5032800" y="451200"/>
                  <a:pt x="5025600" y="446400"/>
                </a:cubicBezTo>
                <a:cubicBezTo>
                  <a:pt x="4997887" y="404831"/>
                  <a:pt x="5016392" y="431723"/>
                  <a:pt x="4968000" y="367200"/>
                </a:cubicBezTo>
                <a:cubicBezTo>
                  <a:pt x="4960800" y="357600"/>
                  <a:pt x="4956385" y="345056"/>
                  <a:pt x="4946400" y="338400"/>
                </a:cubicBezTo>
                <a:cubicBezTo>
                  <a:pt x="4932000" y="328800"/>
                  <a:pt x="4919619" y="315073"/>
                  <a:pt x="4903200" y="309600"/>
                </a:cubicBezTo>
                <a:cubicBezTo>
                  <a:pt x="4833671" y="286424"/>
                  <a:pt x="4941771" y="323588"/>
                  <a:pt x="4852800" y="288000"/>
                </a:cubicBezTo>
                <a:cubicBezTo>
                  <a:pt x="4769343" y="254617"/>
                  <a:pt x="4844450" y="287617"/>
                  <a:pt x="4780800" y="266400"/>
                </a:cubicBezTo>
                <a:cubicBezTo>
                  <a:pt x="4768539" y="262313"/>
                  <a:pt x="4756946" y="256417"/>
                  <a:pt x="4744800" y="252000"/>
                </a:cubicBezTo>
                <a:cubicBezTo>
                  <a:pt x="4730535" y="246813"/>
                  <a:pt x="4714230" y="246020"/>
                  <a:pt x="4701600" y="237600"/>
                </a:cubicBezTo>
                <a:cubicBezTo>
                  <a:pt x="4694400" y="232800"/>
                  <a:pt x="4687740" y="227070"/>
                  <a:pt x="4680000" y="223200"/>
                </a:cubicBezTo>
                <a:cubicBezTo>
                  <a:pt x="4669671" y="218035"/>
                  <a:pt x="4638828" y="211107"/>
                  <a:pt x="4629600" y="208800"/>
                </a:cubicBezTo>
                <a:cubicBezTo>
                  <a:pt x="4595370" y="185980"/>
                  <a:pt x="4616209" y="197136"/>
                  <a:pt x="4564800" y="180000"/>
                </a:cubicBezTo>
                <a:lnTo>
                  <a:pt x="4521600" y="165600"/>
                </a:lnTo>
                <a:cubicBezTo>
                  <a:pt x="4514400" y="163200"/>
                  <a:pt x="4507513" y="159473"/>
                  <a:pt x="4500000" y="158400"/>
                </a:cubicBezTo>
                <a:cubicBezTo>
                  <a:pt x="4483200" y="156000"/>
                  <a:pt x="4466241" y="154528"/>
                  <a:pt x="4449600" y="151200"/>
                </a:cubicBezTo>
                <a:cubicBezTo>
                  <a:pt x="4430193" y="147319"/>
                  <a:pt x="4411577" y="139700"/>
                  <a:pt x="4392000" y="136800"/>
                </a:cubicBezTo>
                <a:cubicBezTo>
                  <a:pt x="4346643" y="130080"/>
                  <a:pt x="4300162" y="131392"/>
                  <a:pt x="4255200" y="122400"/>
                </a:cubicBezTo>
                <a:cubicBezTo>
                  <a:pt x="4243200" y="120000"/>
                  <a:pt x="4231072" y="118168"/>
                  <a:pt x="4219200" y="115200"/>
                </a:cubicBezTo>
                <a:cubicBezTo>
                  <a:pt x="4197355" y="109739"/>
                  <a:pt x="4193042" y="103494"/>
                  <a:pt x="4168800" y="100800"/>
                </a:cubicBezTo>
                <a:cubicBezTo>
                  <a:pt x="4135320" y="97080"/>
                  <a:pt x="4101600" y="96000"/>
                  <a:pt x="4068000" y="93600"/>
                </a:cubicBezTo>
                <a:cubicBezTo>
                  <a:pt x="4043869" y="69469"/>
                  <a:pt x="4049027" y="66639"/>
                  <a:pt x="4010400" y="64800"/>
                </a:cubicBezTo>
                <a:cubicBezTo>
                  <a:pt x="3871275" y="58175"/>
                  <a:pt x="3732000" y="55200"/>
                  <a:pt x="3592800" y="50400"/>
                </a:cubicBezTo>
                <a:cubicBezTo>
                  <a:pt x="3576000" y="48000"/>
                  <a:pt x="3559140" y="45990"/>
                  <a:pt x="3542400" y="43200"/>
                </a:cubicBezTo>
                <a:cubicBezTo>
                  <a:pt x="3530329" y="41188"/>
                  <a:pt x="3518577" y="37218"/>
                  <a:pt x="3506400" y="36000"/>
                </a:cubicBezTo>
                <a:cubicBezTo>
                  <a:pt x="3470499" y="32410"/>
                  <a:pt x="3434400" y="31200"/>
                  <a:pt x="3398400" y="28800"/>
                </a:cubicBezTo>
                <a:cubicBezTo>
                  <a:pt x="3381280" y="23093"/>
                  <a:pt x="3366081" y="17414"/>
                  <a:pt x="3348000" y="14400"/>
                </a:cubicBezTo>
                <a:cubicBezTo>
                  <a:pt x="3328914" y="11219"/>
                  <a:pt x="3309580" y="9757"/>
                  <a:pt x="3290400" y="7200"/>
                </a:cubicBezTo>
                <a:lnTo>
                  <a:pt x="3240000" y="0"/>
                </a:lnTo>
                <a:cubicBezTo>
                  <a:pt x="3168000" y="4800"/>
                  <a:pt x="3095863" y="7867"/>
                  <a:pt x="3024000" y="14400"/>
                </a:cubicBezTo>
                <a:cubicBezTo>
                  <a:pt x="3016442" y="15087"/>
                  <a:pt x="3009913" y="20527"/>
                  <a:pt x="3002400" y="21600"/>
                </a:cubicBezTo>
                <a:cubicBezTo>
                  <a:pt x="2976158" y="25349"/>
                  <a:pt x="2949600" y="26400"/>
                  <a:pt x="2923200" y="28800"/>
                </a:cubicBezTo>
                <a:cubicBezTo>
                  <a:pt x="2894400" y="36000"/>
                  <a:pt x="2866257" y="46718"/>
                  <a:pt x="2836800" y="50400"/>
                </a:cubicBezTo>
                <a:cubicBezTo>
                  <a:pt x="2748149" y="61481"/>
                  <a:pt x="2798492" y="56116"/>
                  <a:pt x="2685600" y="64800"/>
                </a:cubicBezTo>
                <a:cubicBezTo>
                  <a:pt x="2539279" y="113574"/>
                  <a:pt x="2662436" y="74913"/>
                  <a:pt x="2268000" y="79200"/>
                </a:cubicBezTo>
                <a:cubicBezTo>
                  <a:pt x="2179205" y="80165"/>
                  <a:pt x="2046000" y="92400"/>
                  <a:pt x="1994400" y="9360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80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3115E6D-AA75-73B9-08D6-0D1848DC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3231"/>
            <a:ext cx="5940425" cy="2974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3612" y="3913187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Denis </a:t>
            </a:r>
            <a:r>
              <a:rPr lang="en-CA" sz="1100" dirty="0" err="1" smtClean="0"/>
              <a:t>Rancourt</a:t>
            </a:r>
            <a:r>
              <a:rPr lang="en-CA" sz="1100" dirty="0" smtClean="0"/>
              <a:t>, PhD  –  NCI - </a:t>
            </a:r>
            <a:r>
              <a:rPr lang="en-CA" sz="1100" dirty="0" err="1" smtClean="0"/>
              <a:t>CeNC</a:t>
            </a:r>
            <a:endParaRPr lang="en-CA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684212" y="1017587"/>
            <a:ext cx="2193229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All-cause mortality by month</a:t>
            </a:r>
          </a:p>
          <a:p>
            <a:r>
              <a:rPr lang="en-CA" dirty="0" smtClean="0"/>
              <a:t>2000-2021</a:t>
            </a:r>
          </a:p>
          <a:p>
            <a:r>
              <a:rPr lang="en-CA" dirty="0" smtClean="0"/>
              <a:t>USA</a:t>
            </a:r>
          </a:p>
          <a:p>
            <a:r>
              <a:rPr lang="en-CA" sz="1100" dirty="0" smtClean="0"/>
              <a:t>(with 22-month totals)</a:t>
            </a:r>
          </a:p>
          <a:p>
            <a:r>
              <a:rPr lang="en-CA" sz="1100" dirty="0" smtClean="0"/>
              <a:t>(WHO declaration: 11 March 2020)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625713178"/>
      </p:ext>
    </p:extLst>
  </p:cSld>
  <p:clrMapOvr>
    <a:masterClrMapping/>
  </p:clrMapOvr>
</p:sld>
</file>

<file path=ppt/theme/theme1.xml><?xml version="1.0" encoding="utf-8"?>
<a:theme xmlns:a="http://schemas.openxmlformats.org/drawingml/2006/main" name="Israel &amp; Australia - Figures - pl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Israel &amp; Australia - Figures - plus</Template>
  <TotalTime>932</TotalTime>
  <Words>1189</Words>
  <Application>Microsoft Office PowerPoint</Application>
  <PresentationFormat>Custom</PresentationFormat>
  <Paragraphs>307</Paragraphs>
  <Slides>51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51</vt:i4>
      </vt:variant>
    </vt:vector>
  </HeadingPairs>
  <TitlesOfParts>
    <vt:vector size="66" baseType="lpstr">
      <vt:lpstr>Israel &amp; Australia - Figures - plus</vt:lpstr>
      <vt:lpstr>Thème Office</vt:lpstr>
      <vt:lpstr>1_Thème Office</vt:lpstr>
      <vt:lpstr>2_Thème Office</vt:lpstr>
      <vt:lpstr>3_Thème Office</vt:lpstr>
      <vt:lpstr>4_Thème Office</vt:lpstr>
      <vt:lpstr>5_Thème Office</vt:lpstr>
      <vt:lpstr>6_Thème Office</vt:lpstr>
      <vt:lpstr>7_Thème Office</vt:lpstr>
      <vt:lpstr>8_Thème Office</vt:lpstr>
      <vt:lpstr>9_Thème Office</vt:lpstr>
      <vt:lpstr>10_Thème Office</vt:lpstr>
      <vt:lpstr>11_Thème Office</vt:lpstr>
      <vt:lpstr>12_Thème Office</vt:lpstr>
      <vt:lpstr>13_Thème Office</vt:lpstr>
      <vt:lpstr>Denis rancourt, phd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</dc:creator>
  <cp:lastModifiedBy>d</cp:lastModifiedBy>
  <cp:revision>154</cp:revision>
  <dcterms:created xsi:type="dcterms:W3CDTF">2023-05-03T21:50:00Z</dcterms:created>
  <dcterms:modified xsi:type="dcterms:W3CDTF">2023-05-17T00:37:55Z</dcterms:modified>
</cp:coreProperties>
</file>