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7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513D33-35F0-86E8-E862-E0F714D92E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E555EEE-24E1-4CAC-FEE7-4FB404A545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B044AF-C82A-AA79-C91C-F6A1947C3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6BBF2-14A3-44D1-86DC-37FA90C1F180}" type="datetimeFigureOut">
              <a:rPr lang="en-CA" smtClean="0"/>
              <a:pPr/>
              <a:t>29/04/2023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912D99-6779-A216-D5F0-E76293952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E2D144-5139-E660-697B-7DB6F7658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3E41-13ED-4F23-A388-2ABE04A9F9B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629019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52D57A-FFA1-2C6E-6953-E1B88D664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A4A737D-6A11-922D-266B-F5A4667AB7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096CFD-FA53-FE19-5070-BE4F28E95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6BBF2-14A3-44D1-86DC-37FA90C1F180}" type="datetimeFigureOut">
              <a:rPr lang="en-CA" smtClean="0"/>
              <a:pPr/>
              <a:t>29/04/2023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AEE628-62E9-A8F3-E79B-2ECBEFA06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98D47C-F6E9-6F39-E91A-E0834F1F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3E41-13ED-4F23-A388-2ABE04A9F9B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089322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5AF1CF0-B71E-85E0-9560-CDACCED3D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51A7817-2B55-B633-F3DF-6CD267C54A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978543-4F68-0447-9B3B-15C93B681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6BBF2-14A3-44D1-86DC-37FA90C1F180}" type="datetimeFigureOut">
              <a:rPr lang="en-CA" smtClean="0"/>
              <a:pPr/>
              <a:t>29/04/2023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25D9AD-1866-C0D8-ECA7-F62017279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ADEBFB-E1BF-8063-454F-4CEFB7E60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3E41-13ED-4F23-A388-2ABE04A9F9B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4265342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A7BE51-80DF-14A9-1782-EE0534044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1B2A2E-A9EB-4D69-4D68-BC6713F6C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9869DB6-FDE8-88BC-6860-3317984EC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6BBF2-14A3-44D1-86DC-37FA90C1F180}" type="datetimeFigureOut">
              <a:rPr lang="en-CA" smtClean="0"/>
              <a:pPr/>
              <a:t>29/04/2023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B78E33-041F-A587-F792-CB69CAA90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0762C3-399C-84D8-8DE2-4320B8A6F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3E41-13ED-4F23-A388-2ABE04A9F9B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6970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220205-8807-CE86-0269-A999C5C3D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B204F2F-1FF6-11C3-144A-8DCB34C03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C544A6E-2941-7875-98EA-E1BF072B7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6BBF2-14A3-44D1-86DC-37FA90C1F180}" type="datetimeFigureOut">
              <a:rPr lang="en-CA" smtClean="0"/>
              <a:pPr/>
              <a:t>29/04/2023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F26EFA-010E-E533-F613-852B37BFC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A92A7A-186E-E775-3668-DF2325CF3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3E41-13ED-4F23-A388-2ABE04A9F9B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909999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084911-1AFB-4BEF-93F4-A3271E8E7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38B04A-B306-FFF7-EDC0-C26EE0C541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411EE0C-78BF-495F-8B46-06ABBB631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BA6F7B-0478-0B8A-9112-EA3D2021B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6BBF2-14A3-44D1-86DC-37FA90C1F180}" type="datetimeFigureOut">
              <a:rPr lang="en-CA" smtClean="0"/>
              <a:pPr/>
              <a:t>29/04/2023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5B0303A-0835-122B-703A-87D33E799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5C947B4-0900-6246-9A64-C03884624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3E41-13ED-4F23-A388-2ABE04A9F9B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652358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7CA509-61EC-C7D2-79DC-0C796964C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96796C2-4F7C-A9A7-68EE-719D6A9FB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33F90EC-31BC-18BA-49A5-8A9E1649A8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C539293-170B-C4C7-3DBE-49F241F8DC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678939F-FD3C-5013-A3E7-E32DB7B11A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CA4691A-C180-E12D-19FF-5F202D42B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6BBF2-14A3-44D1-86DC-37FA90C1F180}" type="datetimeFigureOut">
              <a:rPr lang="en-CA" smtClean="0"/>
              <a:pPr/>
              <a:t>29/04/2023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5033FBB-C4CB-C2EC-AA30-CD2B07061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2C84AC2-BAA5-BBAF-87C5-007DDC126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3E41-13ED-4F23-A388-2ABE04A9F9B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482330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93BBD5-5C8E-32A6-E8F2-83144890B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9C31CC3-DDE7-E91B-B88E-9A2C24303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6BBF2-14A3-44D1-86DC-37FA90C1F180}" type="datetimeFigureOut">
              <a:rPr lang="en-CA" smtClean="0"/>
              <a:pPr/>
              <a:t>29/04/2023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B0FF6F4-BE76-3933-B6F4-8D4B0BD53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B71A16B-2E20-7145-2BA9-F52C3A729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3E41-13ED-4F23-A388-2ABE04A9F9B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230368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5799A76-8E43-659E-81B8-77F6C0E3F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6BBF2-14A3-44D1-86DC-37FA90C1F180}" type="datetimeFigureOut">
              <a:rPr lang="en-CA" smtClean="0"/>
              <a:pPr/>
              <a:t>29/04/2023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39DC7A6-C48C-3E06-53AB-3ECB4559A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D19443E-AB89-0554-F5C4-277D19100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3E41-13ED-4F23-A388-2ABE04A9F9B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20110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AC659D-10AC-BDE9-3677-9BD027B77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710834-5C87-100E-0670-E8A32CC87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3ABC3FD-FD71-68C0-2948-59D4E998F1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ED80C63-C874-7D6C-5ADB-19FAF8E7C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6BBF2-14A3-44D1-86DC-37FA90C1F180}" type="datetimeFigureOut">
              <a:rPr lang="en-CA" smtClean="0"/>
              <a:pPr/>
              <a:t>29/04/2023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FD8455F-F0D3-8BF9-2AC9-5BAD12ECB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64F49F6-6392-0185-0FE1-446732B68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3E41-13ED-4F23-A388-2ABE04A9F9B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737346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34FC99-C600-F933-DCE9-F82A20464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3312F50-D6A9-FE94-E9A1-99C5B43A2E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36CC963-A38F-1BF8-3F3E-57DEFEFE9D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71B8D2-9486-908C-FA1A-96BD065B7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6BBF2-14A3-44D1-86DC-37FA90C1F180}" type="datetimeFigureOut">
              <a:rPr lang="en-CA" smtClean="0"/>
              <a:pPr/>
              <a:t>29/04/2023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FA491FF-24AA-EF0B-6ED7-06A3DC270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9994059-7049-BA07-7452-EF61639C5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3E41-13ED-4F23-A388-2ABE04A9F9B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91848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F633939-7378-B4A6-4E56-5C132B6E7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0071B8B-097F-3AEE-A592-E5E331DE7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8A75EBA-E255-8D36-CEA1-A51681D018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6BBF2-14A3-44D1-86DC-37FA90C1F180}" type="datetimeFigureOut">
              <a:rPr lang="en-CA" smtClean="0"/>
              <a:pPr/>
              <a:t>29/04/2023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2F2270-EF25-4038-A709-2954FAC532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66EFDB-1FF4-2678-0E08-C770D5CA48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63E41-13ED-4F23-A388-2ABE04A9F9B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417691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, line chart">
            <a:extLst>
              <a:ext uri="{FF2B5EF4-FFF2-40B4-BE49-F238E27FC236}">
                <a16:creationId xmlns:a16="http://schemas.microsoft.com/office/drawing/2014/main" xmlns="" id="{8D2D55D7-C020-8756-F2D3-8C70C7A8EB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2596" y="213081"/>
            <a:ext cx="8766808" cy="643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5905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xmlns="" id="{44095C2A-F037-D0E4-E104-72E7174B4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0037" y="200371"/>
            <a:ext cx="9051926" cy="509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38776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xmlns="" id="{6E4083D9-75FB-82EE-306D-EED751969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455" t="1094" r="30302" b="876"/>
          <a:stretch>
            <a:fillRect/>
          </a:stretch>
        </p:blipFill>
        <p:spPr bwMode="auto">
          <a:xfrm>
            <a:off x="3571323" y="0"/>
            <a:ext cx="4841875" cy="647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50416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xmlns="" id="{C9D75DC7-247C-4B3B-DFC3-D02CC1FE6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763" t="53008" r="29454" b="754"/>
          <a:stretch>
            <a:fillRect/>
          </a:stretch>
        </p:blipFill>
        <p:spPr bwMode="auto">
          <a:xfrm>
            <a:off x="1513923" y="329579"/>
            <a:ext cx="8783638" cy="534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28459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xmlns="" id="{9E50D133-B67E-414B-6666-BE9541002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2119" y="0"/>
            <a:ext cx="8767762" cy="643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74654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xmlns="" id="{D07F64FD-DB56-C357-2F2E-13FBF25C1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2119" y="0"/>
            <a:ext cx="8767762" cy="643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4838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xmlns="" id="{250F43C1-3D50-28B0-F7A4-46CC1BB8D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9425" y="1939718"/>
            <a:ext cx="8693150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36285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xmlns="" id="{A830DCA0-ED35-2B92-8E2F-4C9C36F58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2119" y="0"/>
            <a:ext cx="8767762" cy="643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55720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xmlns="" id="{E01DABF3-4FA0-CDEF-AA62-9CDF9A546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7108" y="331167"/>
            <a:ext cx="4926013" cy="595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23545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xmlns="" id="{FAD9687D-6386-91D9-99B4-108FDDF83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9403" y="384451"/>
            <a:ext cx="9050338" cy="509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22726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xmlns="" id="{B9B05F00-8470-1A64-ADD3-A71908FA4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9243" y="0"/>
            <a:ext cx="9053513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15119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A455839F-A101-6B70-822B-C59FA4C56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88" y="1588"/>
            <a:ext cx="9051926" cy="509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61357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xmlns="" id="{C3C4C328-544B-CC15-45B4-38B1D15EA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5956" y="923925"/>
            <a:ext cx="8320088" cy="472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47949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xmlns="" id="{A77CAE25-0877-2CC4-FA6D-AD09935D5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6659" y="882650"/>
            <a:ext cx="9053513" cy="509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87162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xmlns="" id="{A02351DB-F25A-7E0D-5272-19F8A5C2E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9243" y="1020555"/>
            <a:ext cx="9053513" cy="509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32712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>
            <a:extLst>
              <a:ext uri="{FF2B5EF4-FFF2-40B4-BE49-F238E27FC236}">
                <a16:creationId xmlns:a16="http://schemas.microsoft.com/office/drawing/2014/main" xmlns="" id="{E48B7774-28FE-E538-0F7A-9F5E78FA6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242" t="44893" r="5219" b="22894"/>
          <a:stretch>
            <a:fillRect/>
          </a:stretch>
        </p:blipFill>
        <p:spPr bwMode="auto">
          <a:xfrm>
            <a:off x="1195871" y="1263858"/>
            <a:ext cx="9490075" cy="377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3557" name="Picture 5">
            <a:extLst>
              <a:ext uri="{FF2B5EF4-FFF2-40B4-BE49-F238E27FC236}">
                <a16:creationId xmlns:a16="http://schemas.microsoft.com/office/drawing/2014/main" xmlns="" id="{5C9F23EF-7C47-0232-7224-D51407CB5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610" t="76003" r="37036" b="12120"/>
          <a:stretch>
            <a:fillRect/>
          </a:stretch>
        </p:blipFill>
        <p:spPr bwMode="auto">
          <a:xfrm>
            <a:off x="4858234" y="4950033"/>
            <a:ext cx="2295525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672133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xmlns="" id="{48C495C2-326E-BE50-E251-540F1A45E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50" t="8725" r="8130" b="2066"/>
          <a:stretch>
            <a:fillRect/>
          </a:stretch>
        </p:blipFill>
        <p:spPr bwMode="auto">
          <a:xfrm>
            <a:off x="1762125" y="911225"/>
            <a:ext cx="8667750" cy="487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065488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xmlns="" id="{A254C963-A5E2-4B0F-F187-DAC2C988B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68" t="10689" r="12070" b="9184"/>
          <a:stretch>
            <a:fillRect/>
          </a:stretch>
        </p:blipFill>
        <p:spPr bwMode="auto">
          <a:xfrm>
            <a:off x="1868556" y="793542"/>
            <a:ext cx="8763000" cy="487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194561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xmlns="" id="{906988BB-2CA1-7109-74D8-0EDC94317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46" t="1443" r="2188" b="2483"/>
          <a:stretch>
            <a:fillRect/>
          </a:stretch>
        </p:blipFill>
        <p:spPr bwMode="auto">
          <a:xfrm>
            <a:off x="1875176" y="732374"/>
            <a:ext cx="8732838" cy="489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697190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xmlns="" id="{3B05DA8C-1846-6330-B831-6043E1EE1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790" t="7242" r="30643" b="1056"/>
          <a:stretch>
            <a:fillRect/>
          </a:stretch>
        </p:blipFill>
        <p:spPr bwMode="auto">
          <a:xfrm>
            <a:off x="3335399" y="0"/>
            <a:ext cx="4994276" cy="651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822982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extLst>
              <a:ext uri="{FF2B5EF4-FFF2-40B4-BE49-F238E27FC236}">
                <a16:creationId xmlns:a16="http://schemas.microsoft.com/office/drawing/2014/main" xmlns="" id="{5518E2CE-0489-4917-62AF-781260BF8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292" t="7033" r="30807" b="2245"/>
          <a:stretch>
            <a:fillRect/>
          </a:stretch>
        </p:blipFill>
        <p:spPr bwMode="auto">
          <a:xfrm>
            <a:off x="3602076" y="0"/>
            <a:ext cx="536377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910917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xmlns="" id="{A4C818E4-7F9D-2486-D4A5-11A21D602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684" t="37788" r="30714" b="2579"/>
          <a:stretch>
            <a:fillRect/>
          </a:stretch>
        </p:blipFill>
        <p:spPr bwMode="auto">
          <a:xfrm>
            <a:off x="2292350" y="0"/>
            <a:ext cx="7607300" cy="6444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78446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46A71A7F-54AE-6529-E677-81FADA410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88" y="1588"/>
            <a:ext cx="9051926" cy="509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050895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xmlns="" id="{F5612F67-B2D5-F185-D207-161237BBA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2696" y="0"/>
            <a:ext cx="694660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280396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:a16="http://schemas.microsoft.com/office/drawing/2014/main" xmlns="" id="{EF304CEB-14A2-2F41-C272-6BA0D7459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487" y="-4763"/>
            <a:ext cx="11777025" cy="686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736616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xmlns="" id="{CFA3E9FE-FAA3-82D8-75A9-2C80AEAD7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021" y="-5567"/>
            <a:ext cx="11787958" cy="6869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045745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>
            <a:extLst>
              <a:ext uri="{FF2B5EF4-FFF2-40B4-BE49-F238E27FC236}">
                <a16:creationId xmlns:a16="http://schemas.microsoft.com/office/drawing/2014/main" xmlns="" id="{FB6E5868-9B03-6612-46A0-5CE26C53E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803" t="8035" r="23158"/>
          <a:stretch>
            <a:fillRect/>
          </a:stretch>
        </p:blipFill>
        <p:spPr bwMode="auto">
          <a:xfrm>
            <a:off x="2255614" y="0"/>
            <a:ext cx="7680772" cy="6885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389662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">
            <a:extLst>
              <a:ext uri="{FF2B5EF4-FFF2-40B4-BE49-F238E27FC236}">
                <a16:creationId xmlns:a16="http://schemas.microsoft.com/office/drawing/2014/main" xmlns="" id="{D521CFEB-0C7A-2491-D9E6-68C05D010D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2596" y="213081"/>
            <a:ext cx="8766808" cy="643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553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B4F052AC-0F54-E6CC-943E-2F8BE7039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" t="3549" r="42323"/>
          <a:stretch>
            <a:fillRect/>
          </a:stretch>
        </p:blipFill>
        <p:spPr bwMode="auto">
          <a:xfrm>
            <a:off x="2489131" y="0"/>
            <a:ext cx="6648450" cy="6757988"/>
          </a:xfrm>
          <a:prstGeom prst="rect">
            <a:avLst/>
          </a:prstGeom>
          <a:solidFill>
            <a:srgbClr val="92D050"/>
          </a:solidFill>
          <a:ln w="25400" algn="ctr">
            <a:solidFill>
              <a:srgbClr val="92D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0424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90CD8D65-A408-9FB8-68A4-DFCF7CE72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716" t="438" r="29636" b="1970"/>
          <a:stretch>
            <a:fillRect/>
          </a:stretch>
        </p:blipFill>
        <p:spPr bwMode="auto">
          <a:xfrm>
            <a:off x="3241744" y="0"/>
            <a:ext cx="5273675" cy="678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61769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DCC38948-3152-B6A9-BDDC-6C08424C4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24" t="438" r="29071" b="1314"/>
          <a:stretch>
            <a:fillRect/>
          </a:stretch>
        </p:blipFill>
        <p:spPr bwMode="auto">
          <a:xfrm>
            <a:off x="3347898" y="0"/>
            <a:ext cx="5127626" cy="672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13403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0C5855AA-6911-6361-C687-127A74E75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455" t="1094" r="30302" b="876"/>
          <a:stretch>
            <a:fillRect/>
          </a:stretch>
        </p:blipFill>
        <p:spPr bwMode="auto">
          <a:xfrm>
            <a:off x="3180522" y="0"/>
            <a:ext cx="5133285" cy="6863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72691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1925295F-0B74-80B3-8DB3-78F23F55D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0012" y="0"/>
            <a:ext cx="9051926" cy="641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7135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xmlns="" id="{9CF6068E-5EB9-F9DA-C6FE-EE1D20372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2580" y="218661"/>
            <a:ext cx="8767762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24094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</TotalTime>
  <Words>0</Words>
  <Application>Microsoft Office PowerPoint</Application>
  <PresentationFormat>Custom</PresentationFormat>
  <Paragraphs>0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B Windsong</dc:creator>
  <cp:lastModifiedBy>Owner-H170</cp:lastModifiedBy>
  <cp:revision>1</cp:revision>
  <dcterms:created xsi:type="dcterms:W3CDTF">2023-04-25T20:50:48Z</dcterms:created>
  <dcterms:modified xsi:type="dcterms:W3CDTF">2023-04-29T19:37:39Z</dcterms:modified>
</cp:coreProperties>
</file>