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31" r:id="rId3"/>
    <p:sldId id="477" r:id="rId4"/>
    <p:sldId id="258" r:id="rId5"/>
    <p:sldId id="478" r:id="rId6"/>
    <p:sldId id="527" r:id="rId7"/>
    <p:sldId id="282" r:id="rId8"/>
    <p:sldId id="306" r:id="rId9"/>
    <p:sldId id="284" r:id="rId10"/>
    <p:sldId id="286" r:id="rId11"/>
    <p:sldId id="287" r:id="rId12"/>
    <p:sldId id="496" r:id="rId13"/>
    <p:sldId id="481" r:id="rId14"/>
    <p:sldId id="480" r:id="rId15"/>
    <p:sldId id="307" r:id="rId16"/>
    <p:sldId id="257" r:id="rId17"/>
    <p:sldId id="483" r:id="rId18"/>
    <p:sldId id="493" r:id="rId19"/>
    <p:sldId id="494" r:id="rId20"/>
    <p:sldId id="311" r:id="rId21"/>
    <p:sldId id="332" r:id="rId22"/>
    <p:sldId id="468" r:id="rId23"/>
    <p:sldId id="334" r:id="rId24"/>
    <p:sldId id="517" r:id="rId25"/>
    <p:sldId id="484" r:id="rId26"/>
    <p:sldId id="308" r:id="rId27"/>
    <p:sldId id="485" r:id="rId28"/>
    <p:sldId id="486" r:id="rId29"/>
    <p:sldId id="487" r:id="rId30"/>
    <p:sldId id="488" r:id="rId31"/>
    <p:sldId id="489" r:id="rId32"/>
    <p:sldId id="490" r:id="rId33"/>
    <p:sldId id="482" r:id="rId34"/>
    <p:sldId id="336" r:id="rId35"/>
    <p:sldId id="337" r:id="rId36"/>
    <p:sldId id="424" r:id="rId37"/>
    <p:sldId id="320" r:id="rId38"/>
    <p:sldId id="492" r:id="rId39"/>
    <p:sldId id="491" r:id="rId40"/>
    <p:sldId id="532" r:id="rId41"/>
    <p:sldId id="454" r:id="rId42"/>
    <p:sldId id="505" r:id="rId43"/>
    <p:sldId id="508" r:id="rId44"/>
    <p:sldId id="531" r:id="rId45"/>
    <p:sldId id="514" r:id="rId46"/>
    <p:sldId id="533" r:id="rId47"/>
    <p:sldId id="513" r:id="rId48"/>
    <p:sldId id="452" r:id="rId49"/>
    <p:sldId id="323" r:id="rId50"/>
    <p:sldId id="464" r:id="rId51"/>
    <p:sldId id="326" r:id="rId52"/>
    <p:sldId id="339" r:id="rId53"/>
    <p:sldId id="453" r:id="rId54"/>
    <p:sldId id="463" r:id="rId5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67875" autoAdjust="0"/>
  </p:normalViewPr>
  <p:slideViewPr>
    <p:cSldViewPr snapToGrid="0">
      <p:cViewPr varScale="1">
        <p:scale>
          <a:sx n="108" d="100"/>
          <a:sy n="108" d="100"/>
        </p:scale>
        <p:origin x="2316" y="96"/>
      </p:cViewPr>
      <p:guideLst/>
    </p:cSldViewPr>
  </p:slideViewPr>
  <p:notesTextViewPr>
    <p:cViewPr>
      <p:scale>
        <a:sx n="1" d="1"/>
        <a:sy n="1" d="1"/>
      </p:scale>
      <p:origin x="0" y="0"/>
    </p:cViewPr>
  </p:notesTextViewPr>
  <p:sorterViewPr>
    <p:cViewPr>
      <p:scale>
        <a:sx n="100" d="100"/>
        <a:sy n="100" d="100"/>
      </p:scale>
      <p:origin x="0" y="-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edman" userId="2a04d01b8712e551" providerId="LiveId" clId="{AA954B7B-4E39-4961-A600-2876C5F4D31F}"/>
    <pc:docChg chg="custSel modSld">
      <pc:chgData name="David Redman" userId="2a04d01b8712e551" providerId="LiveId" clId="{AA954B7B-4E39-4961-A600-2876C5F4D31F}" dt="2022-06-23T02:53:37.461" v="47" actId="207"/>
      <pc:docMkLst>
        <pc:docMk/>
      </pc:docMkLst>
      <pc:sldChg chg="delSp mod">
        <pc:chgData name="David Redman" userId="2a04d01b8712e551" providerId="LiveId" clId="{AA954B7B-4E39-4961-A600-2876C5F4D31F}" dt="2022-06-17T16:46:09.060" v="12" actId="478"/>
        <pc:sldMkLst>
          <pc:docMk/>
          <pc:sldMk cId="3246321462" sldId="257"/>
        </pc:sldMkLst>
        <pc:spChg chg="del">
          <ac:chgData name="David Redman" userId="2a04d01b8712e551" providerId="LiveId" clId="{AA954B7B-4E39-4961-A600-2876C5F4D31F}" dt="2022-06-17T16:46:09.060" v="12" actId="478"/>
          <ac:spMkLst>
            <pc:docMk/>
            <pc:sldMk cId="3246321462" sldId="257"/>
            <ac:spMk id="10" creationId="{5C43FE83-A7D4-8B34-EA5C-B9557D0C9BC8}"/>
          </ac:spMkLst>
        </pc:spChg>
      </pc:sldChg>
      <pc:sldChg chg="delSp mod">
        <pc:chgData name="David Redman" userId="2a04d01b8712e551" providerId="LiveId" clId="{AA954B7B-4E39-4961-A600-2876C5F4D31F}" dt="2022-06-17T16:45:31.796" v="3" actId="478"/>
        <pc:sldMkLst>
          <pc:docMk/>
          <pc:sldMk cId="0" sldId="258"/>
        </pc:sldMkLst>
        <pc:spChg chg="del">
          <ac:chgData name="David Redman" userId="2a04d01b8712e551" providerId="LiveId" clId="{AA954B7B-4E39-4961-A600-2876C5F4D31F}" dt="2022-06-17T16:45:31.796" v="3" actId="478"/>
          <ac:spMkLst>
            <pc:docMk/>
            <pc:sldMk cId="0" sldId="258"/>
            <ac:spMk id="6" creationId="{8AB8FCC2-8529-9718-7DA7-E7CD0DF44EE8}"/>
          </ac:spMkLst>
        </pc:spChg>
      </pc:sldChg>
      <pc:sldChg chg="delSp mod">
        <pc:chgData name="David Redman" userId="2a04d01b8712e551" providerId="LiveId" clId="{AA954B7B-4E39-4961-A600-2876C5F4D31F}" dt="2022-06-17T16:45:41.342" v="6" actId="478"/>
        <pc:sldMkLst>
          <pc:docMk/>
          <pc:sldMk cId="0" sldId="282"/>
        </pc:sldMkLst>
        <pc:spChg chg="del">
          <ac:chgData name="David Redman" userId="2a04d01b8712e551" providerId="LiveId" clId="{AA954B7B-4E39-4961-A600-2876C5F4D31F}" dt="2022-06-17T16:45:41.342" v="6" actId="478"/>
          <ac:spMkLst>
            <pc:docMk/>
            <pc:sldMk cId="0" sldId="282"/>
            <ac:spMk id="135" creationId="{D60F1F96-BE1B-A22D-E758-63B08DFC6C60}"/>
          </ac:spMkLst>
        </pc:spChg>
      </pc:sldChg>
      <pc:sldChg chg="delSp mod">
        <pc:chgData name="David Redman" userId="2a04d01b8712e551" providerId="LiveId" clId="{AA954B7B-4E39-4961-A600-2876C5F4D31F}" dt="2022-06-17T16:45:50.291" v="7" actId="478"/>
        <pc:sldMkLst>
          <pc:docMk/>
          <pc:sldMk cId="0" sldId="284"/>
        </pc:sldMkLst>
        <pc:spChg chg="del">
          <ac:chgData name="David Redman" userId="2a04d01b8712e551" providerId="LiveId" clId="{AA954B7B-4E39-4961-A600-2876C5F4D31F}" dt="2022-06-17T16:45:50.291" v="7" actId="478"/>
          <ac:spMkLst>
            <pc:docMk/>
            <pc:sldMk cId="0" sldId="284"/>
            <ac:spMk id="32" creationId="{34B82474-0E21-A03D-9C97-54A26391B068}"/>
          </ac:spMkLst>
        </pc:spChg>
      </pc:sldChg>
      <pc:sldChg chg="delSp mod">
        <pc:chgData name="David Redman" userId="2a04d01b8712e551" providerId="LiveId" clId="{AA954B7B-4E39-4961-A600-2876C5F4D31F}" dt="2022-06-17T16:45:53.367" v="8" actId="478"/>
        <pc:sldMkLst>
          <pc:docMk/>
          <pc:sldMk cId="0" sldId="286"/>
        </pc:sldMkLst>
        <pc:spChg chg="del">
          <ac:chgData name="David Redman" userId="2a04d01b8712e551" providerId="LiveId" clId="{AA954B7B-4E39-4961-A600-2876C5F4D31F}" dt="2022-06-17T16:45:53.367" v="8" actId="478"/>
          <ac:spMkLst>
            <pc:docMk/>
            <pc:sldMk cId="0" sldId="286"/>
            <ac:spMk id="37" creationId="{92BE45B5-76A0-0B0D-A297-C069E51ECABE}"/>
          </ac:spMkLst>
        </pc:spChg>
      </pc:sldChg>
      <pc:sldChg chg="delSp mod">
        <pc:chgData name="David Redman" userId="2a04d01b8712e551" providerId="LiveId" clId="{AA954B7B-4E39-4961-A600-2876C5F4D31F}" dt="2022-06-17T16:46:05.970" v="11" actId="478"/>
        <pc:sldMkLst>
          <pc:docMk/>
          <pc:sldMk cId="1038347100" sldId="307"/>
        </pc:sldMkLst>
        <pc:spChg chg="del">
          <ac:chgData name="David Redman" userId="2a04d01b8712e551" providerId="LiveId" clId="{AA954B7B-4E39-4961-A600-2876C5F4D31F}" dt="2022-06-17T16:46:05.970" v="11" actId="478"/>
          <ac:spMkLst>
            <pc:docMk/>
            <pc:sldMk cId="1038347100" sldId="307"/>
            <ac:spMk id="9" creationId="{9268C71D-38C3-909F-19A1-47AB8C4C714A}"/>
          </ac:spMkLst>
        </pc:spChg>
      </pc:sldChg>
      <pc:sldChg chg="delSp mod">
        <pc:chgData name="David Redman" userId="2a04d01b8712e551" providerId="LiveId" clId="{AA954B7B-4E39-4961-A600-2876C5F4D31F}" dt="2022-06-17T16:46:36.569" v="19" actId="478"/>
        <pc:sldMkLst>
          <pc:docMk/>
          <pc:sldMk cId="1406867158" sldId="308"/>
        </pc:sldMkLst>
        <pc:spChg chg="del">
          <ac:chgData name="David Redman" userId="2a04d01b8712e551" providerId="LiveId" clId="{AA954B7B-4E39-4961-A600-2876C5F4D31F}" dt="2022-06-17T16:46:36.569" v="19" actId="478"/>
          <ac:spMkLst>
            <pc:docMk/>
            <pc:sldMk cId="1406867158" sldId="308"/>
            <ac:spMk id="9" creationId="{679AE6E7-88C8-6BC4-F48E-856C06F92247}"/>
          </ac:spMkLst>
        </pc:spChg>
      </pc:sldChg>
      <pc:sldChg chg="delSp mod">
        <pc:chgData name="David Redman" userId="2a04d01b8712e551" providerId="LiveId" clId="{AA954B7B-4E39-4961-A600-2876C5F4D31F}" dt="2022-06-17T16:47:07.697" v="27" actId="478"/>
        <pc:sldMkLst>
          <pc:docMk/>
          <pc:sldMk cId="2736029433" sldId="320"/>
        </pc:sldMkLst>
        <pc:spChg chg="del">
          <ac:chgData name="David Redman" userId="2a04d01b8712e551" providerId="LiveId" clId="{AA954B7B-4E39-4961-A600-2876C5F4D31F}" dt="2022-06-17T16:47:07.697" v="27" actId="478"/>
          <ac:spMkLst>
            <pc:docMk/>
            <pc:sldMk cId="2736029433" sldId="320"/>
            <ac:spMk id="9" creationId="{98BCB514-AEE0-8803-CF05-43B4C973CA0C}"/>
          </ac:spMkLst>
        </pc:spChg>
      </pc:sldChg>
      <pc:sldChg chg="delSp mod">
        <pc:chgData name="David Redman" userId="2a04d01b8712e551" providerId="LiveId" clId="{AA954B7B-4E39-4961-A600-2876C5F4D31F}" dt="2022-06-17T16:47:24.931" v="31" actId="478"/>
        <pc:sldMkLst>
          <pc:docMk/>
          <pc:sldMk cId="3702779933" sldId="323"/>
        </pc:sldMkLst>
        <pc:spChg chg="del">
          <ac:chgData name="David Redman" userId="2a04d01b8712e551" providerId="LiveId" clId="{AA954B7B-4E39-4961-A600-2876C5F4D31F}" dt="2022-06-17T16:47:24.931" v="31" actId="478"/>
          <ac:spMkLst>
            <pc:docMk/>
            <pc:sldMk cId="3702779933" sldId="323"/>
            <ac:spMk id="11" creationId="{8A249A96-00F9-9043-15C1-0B3788270EA6}"/>
          </ac:spMkLst>
        </pc:spChg>
      </pc:sldChg>
      <pc:sldChg chg="delSp modSp mod">
        <pc:chgData name="David Redman" userId="2a04d01b8712e551" providerId="LiveId" clId="{AA954B7B-4E39-4961-A600-2876C5F4D31F}" dt="2022-06-17T16:45:24.228" v="1" actId="478"/>
        <pc:sldMkLst>
          <pc:docMk/>
          <pc:sldMk cId="3767848871" sldId="331"/>
        </pc:sldMkLst>
        <pc:spChg chg="del mod">
          <ac:chgData name="David Redman" userId="2a04d01b8712e551" providerId="LiveId" clId="{AA954B7B-4E39-4961-A600-2876C5F4D31F}" dt="2022-06-17T16:45:24.228" v="1" actId="478"/>
          <ac:spMkLst>
            <pc:docMk/>
            <pc:sldMk cId="3767848871" sldId="331"/>
            <ac:spMk id="8" creationId="{6B85683C-818A-E166-D435-CD4EC76AC5B0}"/>
          </ac:spMkLst>
        </pc:spChg>
      </pc:sldChg>
      <pc:sldChg chg="delSp mod">
        <pc:chgData name="David Redman" userId="2a04d01b8712e551" providerId="LiveId" clId="{AA954B7B-4E39-4961-A600-2876C5F4D31F}" dt="2022-06-17T16:46:25.081" v="16" actId="478"/>
        <pc:sldMkLst>
          <pc:docMk/>
          <pc:sldMk cId="453359252" sldId="332"/>
        </pc:sldMkLst>
        <pc:spChg chg="del">
          <ac:chgData name="David Redman" userId="2a04d01b8712e551" providerId="LiveId" clId="{AA954B7B-4E39-4961-A600-2876C5F4D31F}" dt="2022-06-17T16:46:25.081" v="16" actId="478"/>
          <ac:spMkLst>
            <pc:docMk/>
            <pc:sldMk cId="453359252" sldId="332"/>
            <ac:spMk id="12" creationId="{9B4EBC9A-30F8-FB03-023F-E0414DA7E6A4}"/>
          </ac:spMkLst>
        </pc:spChg>
      </pc:sldChg>
      <pc:sldChg chg="delSp mod">
        <pc:chgData name="David Redman" userId="2a04d01b8712e551" providerId="LiveId" clId="{AA954B7B-4E39-4961-A600-2876C5F4D31F}" dt="2022-06-17T16:46:29.406" v="17" actId="478"/>
        <pc:sldMkLst>
          <pc:docMk/>
          <pc:sldMk cId="1250359713" sldId="334"/>
        </pc:sldMkLst>
        <pc:spChg chg="del">
          <ac:chgData name="David Redman" userId="2a04d01b8712e551" providerId="LiveId" clId="{AA954B7B-4E39-4961-A600-2876C5F4D31F}" dt="2022-06-17T16:46:29.406" v="17" actId="478"/>
          <ac:spMkLst>
            <pc:docMk/>
            <pc:sldMk cId="1250359713" sldId="334"/>
            <ac:spMk id="14" creationId="{409F67A5-FF29-0B8F-C583-EDDB46B85617}"/>
          </ac:spMkLst>
        </pc:spChg>
      </pc:sldChg>
      <pc:sldChg chg="delSp mod">
        <pc:chgData name="David Redman" userId="2a04d01b8712e551" providerId="LiveId" clId="{AA954B7B-4E39-4961-A600-2876C5F4D31F}" dt="2022-06-17T16:47:02.133" v="25" actId="478"/>
        <pc:sldMkLst>
          <pc:docMk/>
          <pc:sldMk cId="1055486634" sldId="336"/>
        </pc:sldMkLst>
        <pc:spChg chg="del">
          <ac:chgData name="David Redman" userId="2a04d01b8712e551" providerId="LiveId" clId="{AA954B7B-4E39-4961-A600-2876C5F4D31F}" dt="2022-06-17T16:47:02.133" v="25" actId="478"/>
          <ac:spMkLst>
            <pc:docMk/>
            <pc:sldMk cId="1055486634" sldId="336"/>
            <ac:spMk id="10" creationId="{9632B433-2D56-D4F9-A18F-3B8C83B9669C}"/>
          </ac:spMkLst>
        </pc:spChg>
      </pc:sldChg>
      <pc:sldChg chg="delSp mod">
        <pc:chgData name="David Redman" userId="2a04d01b8712e551" providerId="LiveId" clId="{AA954B7B-4E39-4961-A600-2876C5F4D31F}" dt="2022-06-17T16:47:04.841" v="26" actId="478"/>
        <pc:sldMkLst>
          <pc:docMk/>
          <pc:sldMk cId="1274504724" sldId="337"/>
        </pc:sldMkLst>
        <pc:spChg chg="del">
          <ac:chgData name="David Redman" userId="2a04d01b8712e551" providerId="LiveId" clId="{AA954B7B-4E39-4961-A600-2876C5F4D31F}" dt="2022-06-17T16:47:04.841" v="26" actId="478"/>
          <ac:spMkLst>
            <pc:docMk/>
            <pc:sldMk cId="1274504724" sldId="337"/>
            <ac:spMk id="6" creationId="{31F15ABB-4A12-F1BC-7BFC-CF52D49C10DB}"/>
          </ac:spMkLst>
        </pc:spChg>
      </pc:sldChg>
      <pc:sldChg chg="delSp mod">
        <pc:chgData name="David Redman" userId="2a04d01b8712e551" providerId="LiveId" clId="{AA954B7B-4E39-4961-A600-2876C5F4D31F}" dt="2022-06-17T16:47:20.673" v="30" actId="478"/>
        <pc:sldMkLst>
          <pc:docMk/>
          <pc:sldMk cId="2294374287" sldId="452"/>
        </pc:sldMkLst>
        <pc:spChg chg="del">
          <ac:chgData name="David Redman" userId="2a04d01b8712e551" providerId="LiveId" clId="{AA954B7B-4E39-4961-A600-2876C5F4D31F}" dt="2022-06-17T16:47:20.673" v="30" actId="478"/>
          <ac:spMkLst>
            <pc:docMk/>
            <pc:sldMk cId="2294374287" sldId="452"/>
            <ac:spMk id="8" creationId="{E7D7EE20-40D9-46AB-93FC-1DB335454CD0}"/>
          </ac:spMkLst>
        </pc:spChg>
      </pc:sldChg>
      <pc:sldChg chg="addSp modSp mod">
        <pc:chgData name="David Redman" userId="2a04d01b8712e551" providerId="LiveId" clId="{AA954B7B-4E39-4961-A600-2876C5F4D31F}" dt="2022-06-18T17:01:30.408" v="46" actId="1076"/>
        <pc:sldMkLst>
          <pc:docMk/>
          <pc:sldMk cId="1133352584" sldId="454"/>
        </pc:sldMkLst>
        <pc:spChg chg="add mod">
          <ac:chgData name="David Redman" userId="2a04d01b8712e551" providerId="LiveId" clId="{AA954B7B-4E39-4961-A600-2876C5F4D31F}" dt="2022-06-18T17:01:23.171" v="44" actId="1076"/>
          <ac:spMkLst>
            <pc:docMk/>
            <pc:sldMk cId="1133352584" sldId="454"/>
            <ac:spMk id="3" creationId="{E9083B21-B07B-B136-957D-FF68864B2EF9}"/>
          </ac:spMkLst>
        </pc:spChg>
        <pc:picChg chg="mod">
          <ac:chgData name="David Redman" userId="2a04d01b8712e551" providerId="LiveId" clId="{AA954B7B-4E39-4961-A600-2876C5F4D31F}" dt="2022-06-18T17:01:30.408" v="46" actId="1076"/>
          <ac:picMkLst>
            <pc:docMk/>
            <pc:sldMk cId="1133352584" sldId="454"/>
            <ac:picMk id="5" creationId="{BE10E59B-80C5-441A-AC33-2F6509161215}"/>
          </ac:picMkLst>
        </pc:picChg>
      </pc:sldChg>
      <pc:sldChg chg="delSp mod">
        <pc:chgData name="David Redman" userId="2a04d01b8712e551" providerId="LiveId" clId="{AA954B7B-4E39-4961-A600-2876C5F4D31F}" dt="2022-06-17T16:47:27.452" v="32" actId="478"/>
        <pc:sldMkLst>
          <pc:docMk/>
          <pc:sldMk cId="1034012145" sldId="464"/>
        </pc:sldMkLst>
        <pc:spChg chg="del">
          <ac:chgData name="David Redman" userId="2a04d01b8712e551" providerId="LiveId" clId="{AA954B7B-4E39-4961-A600-2876C5F4D31F}" dt="2022-06-17T16:47:27.452" v="32" actId="478"/>
          <ac:spMkLst>
            <pc:docMk/>
            <pc:sldMk cId="1034012145" sldId="464"/>
            <ac:spMk id="5" creationId="{0C7F32D6-4FC4-9F66-F2DB-ED92E7A5BAC3}"/>
          </ac:spMkLst>
        </pc:spChg>
      </pc:sldChg>
      <pc:sldChg chg="delSp mod">
        <pc:chgData name="David Redman" userId="2a04d01b8712e551" providerId="LiveId" clId="{AA954B7B-4E39-4961-A600-2876C5F4D31F}" dt="2022-06-17T16:45:28.913" v="2" actId="478"/>
        <pc:sldMkLst>
          <pc:docMk/>
          <pc:sldMk cId="0" sldId="477"/>
        </pc:sldMkLst>
        <pc:spChg chg="del">
          <ac:chgData name="David Redman" userId="2a04d01b8712e551" providerId="LiveId" clId="{AA954B7B-4E39-4961-A600-2876C5F4D31F}" dt="2022-06-17T16:45:28.913" v="2" actId="478"/>
          <ac:spMkLst>
            <pc:docMk/>
            <pc:sldMk cId="0" sldId="477"/>
            <ac:spMk id="7" creationId="{4D038E94-2425-9CCD-481B-CE3DFC6919E0}"/>
          </ac:spMkLst>
        </pc:spChg>
      </pc:sldChg>
      <pc:sldChg chg="delSp mod">
        <pc:chgData name="David Redman" userId="2a04d01b8712e551" providerId="LiveId" clId="{AA954B7B-4E39-4961-A600-2876C5F4D31F}" dt="2022-06-17T16:45:34.774" v="4" actId="478"/>
        <pc:sldMkLst>
          <pc:docMk/>
          <pc:sldMk cId="0" sldId="478"/>
        </pc:sldMkLst>
        <pc:spChg chg="del">
          <ac:chgData name="David Redman" userId="2a04d01b8712e551" providerId="LiveId" clId="{AA954B7B-4E39-4961-A600-2876C5F4D31F}" dt="2022-06-17T16:45:34.774" v="4" actId="478"/>
          <ac:spMkLst>
            <pc:docMk/>
            <pc:sldMk cId="0" sldId="478"/>
            <ac:spMk id="14" creationId="{0EC29473-1408-1B36-46CF-22968F5E1002}"/>
          </ac:spMkLst>
        </pc:spChg>
      </pc:sldChg>
      <pc:sldChg chg="delSp mod">
        <pc:chgData name="David Redman" userId="2a04d01b8712e551" providerId="LiveId" clId="{AA954B7B-4E39-4961-A600-2876C5F4D31F}" dt="2022-06-17T16:45:38.157" v="5" actId="478"/>
        <pc:sldMkLst>
          <pc:docMk/>
          <pc:sldMk cId="0" sldId="479"/>
        </pc:sldMkLst>
        <pc:spChg chg="del">
          <ac:chgData name="David Redman" userId="2a04d01b8712e551" providerId="LiveId" clId="{AA954B7B-4E39-4961-A600-2876C5F4D31F}" dt="2022-06-17T16:45:38.157" v="5" actId="478"/>
          <ac:spMkLst>
            <pc:docMk/>
            <pc:sldMk cId="0" sldId="479"/>
            <ac:spMk id="6" creationId="{35A76061-A0B0-136A-D3EB-9276D3720551}"/>
          </ac:spMkLst>
        </pc:spChg>
      </pc:sldChg>
      <pc:sldChg chg="delSp mod">
        <pc:chgData name="David Redman" userId="2a04d01b8712e551" providerId="LiveId" clId="{AA954B7B-4E39-4961-A600-2876C5F4D31F}" dt="2022-06-17T16:45:59.097" v="10" actId="478"/>
        <pc:sldMkLst>
          <pc:docMk/>
          <pc:sldMk cId="0" sldId="480"/>
        </pc:sldMkLst>
        <pc:spChg chg="del">
          <ac:chgData name="David Redman" userId="2a04d01b8712e551" providerId="LiveId" clId="{AA954B7B-4E39-4961-A600-2876C5F4D31F}" dt="2022-06-17T16:45:59.097" v="10" actId="478"/>
          <ac:spMkLst>
            <pc:docMk/>
            <pc:sldMk cId="0" sldId="480"/>
            <ac:spMk id="32" creationId="{FBB6E06E-21FE-0695-12A6-1B22D1B773F5}"/>
          </ac:spMkLst>
        </pc:spChg>
      </pc:sldChg>
      <pc:sldChg chg="delSp mod">
        <pc:chgData name="David Redman" userId="2a04d01b8712e551" providerId="LiveId" clId="{AA954B7B-4E39-4961-A600-2876C5F4D31F}" dt="2022-06-17T16:45:56.171" v="9" actId="478"/>
        <pc:sldMkLst>
          <pc:docMk/>
          <pc:sldMk cId="2136500936" sldId="481"/>
        </pc:sldMkLst>
        <pc:spChg chg="del">
          <ac:chgData name="David Redman" userId="2a04d01b8712e551" providerId="LiveId" clId="{AA954B7B-4E39-4961-A600-2876C5F4D31F}" dt="2022-06-17T16:45:56.171" v="9" actId="478"/>
          <ac:spMkLst>
            <pc:docMk/>
            <pc:sldMk cId="2136500936" sldId="481"/>
            <ac:spMk id="7" creationId="{81E07440-6435-1AAE-F663-FE035EBB2D4D}"/>
          </ac:spMkLst>
        </pc:spChg>
      </pc:sldChg>
      <pc:sldChg chg="delSp mod">
        <pc:chgData name="David Redman" userId="2a04d01b8712e551" providerId="LiveId" clId="{AA954B7B-4E39-4961-A600-2876C5F4D31F}" dt="2022-06-17T16:46:58.978" v="24" actId="478"/>
        <pc:sldMkLst>
          <pc:docMk/>
          <pc:sldMk cId="1372256133" sldId="482"/>
        </pc:sldMkLst>
        <pc:spChg chg="del">
          <ac:chgData name="David Redman" userId="2a04d01b8712e551" providerId="LiveId" clId="{AA954B7B-4E39-4961-A600-2876C5F4D31F}" dt="2022-06-17T16:46:58.978" v="24" actId="478"/>
          <ac:spMkLst>
            <pc:docMk/>
            <pc:sldMk cId="1372256133" sldId="482"/>
            <ac:spMk id="9" creationId="{9C066069-BDD8-68A6-0BCC-E4A1E3EC5C3F}"/>
          </ac:spMkLst>
        </pc:spChg>
      </pc:sldChg>
      <pc:sldChg chg="delSp mod">
        <pc:chgData name="David Redman" userId="2a04d01b8712e551" providerId="LiveId" clId="{AA954B7B-4E39-4961-A600-2876C5F4D31F}" dt="2022-06-17T16:46:12.310" v="13" actId="478"/>
        <pc:sldMkLst>
          <pc:docMk/>
          <pc:sldMk cId="3854038377" sldId="483"/>
        </pc:sldMkLst>
        <pc:spChg chg="del">
          <ac:chgData name="David Redman" userId="2a04d01b8712e551" providerId="LiveId" clId="{AA954B7B-4E39-4961-A600-2876C5F4D31F}" dt="2022-06-17T16:46:12.310" v="13" actId="478"/>
          <ac:spMkLst>
            <pc:docMk/>
            <pc:sldMk cId="3854038377" sldId="483"/>
            <ac:spMk id="33" creationId="{80861FAD-B640-8AA4-D622-7AC9D5979BA5}"/>
          </ac:spMkLst>
        </pc:spChg>
      </pc:sldChg>
      <pc:sldChg chg="delSp mod">
        <pc:chgData name="David Redman" userId="2a04d01b8712e551" providerId="LiveId" clId="{AA954B7B-4E39-4961-A600-2876C5F4D31F}" dt="2022-06-17T16:46:33.481" v="18" actId="478"/>
        <pc:sldMkLst>
          <pc:docMk/>
          <pc:sldMk cId="1702621499" sldId="484"/>
        </pc:sldMkLst>
        <pc:spChg chg="del">
          <ac:chgData name="David Redman" userId="2a04d01b8712e551" providerId="LiveId" clId="{AA954B7B-4E39-4961-A600-2876C5F4D31F}" dt="2022-06-17T16:46:33.481" v="18" actId="478"/>
          <ac:spMkLst>
            <pc:docMk/>
            <pc:sldMk cId="1702621499" sldId="484"/>
            <ac:spMk id="32" creationId="{80D50D7A-FCD7-4B3E-9A6B-3EA984C16082}"/>
          </ac:spMkLst>
        </pc:spChg>
      </pc:sldChg>
      <pc:sldChg chg="delSp mod">
        <pc:chgData name="David Redman" userId="2a04d01b8712e551" providerId="LiveId" clId="{AA954B7B-4E39-4961-A600-2876C5F4D31F}" dt="2022-06-17T16:46:39.497" v="20" actId="478"/>
        <pc:sldMkLst>
          <pc:docMk/>
          <pc:sldMk cId="1632742664" sldId="485"/>
        </pc:sldMkLst>
        <pc:spChg chg="del">
          <ac:chgData name="David Redman" userId="2a04d01b8712e551" providerId="LiveId" clId="{AA954B7B-4E39-4961-A600-2876C5F4D31F}" dt="2022-06-17T16:46:39.497" v="20" actId="478"/>
          <ac:spMkLst>
            <pc:docMk/>
            <pc:sldMk cId="1632742664" sldId="485"/>
            <ac:spMk id="9" creationId="{F2070657-FD74-7853-DE19-290945426D34}"/>
          </ac:spMkLst>
        </pc:spChg>
      </pc:sldChg>
      <pc:sldChg chg="delSp mod">
        <pc:chgData name="David Redman" userId="2a04d01b8712e551" providerId="LiveId" clId="{AA954B7B-4E39-4961-A600-2876C5F4D31F}" dt="2022-06-17T16:46:43.570" v="21" actId="478"/>
        <pc:sldMkLst>
          <pc:docMk/>
          <pc:sldMk cId="4011885184" sldId="487"/>
        </pc:sldMkLst>
        <pc:spChg chg="del">
          <ac:chgData name="David Redman" userId="2a04d01b8712e551" providerId="LiveId" clId="{AA954B7B-4E39-4961-A600-2876C5F4D31F}" dt="2022-06-17T16:46:43.570" v="21" actId="478"/>
          <ac:spMkLst>
            <pc:docMk/>
            <pc:sldMk cId="4011885184" sldId="487"/>
            <ac:spMk id="10" creationId="{BC196D62-E35C-CEA1-72D5-C7497C76DAD8}"/>
          </ac:spMkLst>
        </pc:spChg>
      </pc:sldChg>
      <pc:sldChg chg="delSp mod">
        <pc:chgData name="David Redman" userId="2a04d01b8712e551" providerId="LiveId" clId="{AA954B7B-4E39-4961-A600-2876C5F4D31F}" dt="2022-06-17T16:46:46.157" v="22" actId="478"/>
        <pc:sldMkLst>
          <pc:docMk/>
          <pc:sldMk cId="3253705628" sldId="488"/>
        </pc:sldMkLst>
        <pc:spChg chg="del">
          <ac:chgData name="David Redman" userId="2a04d01b8712e551" providerId="LiveId" clId="{AA954B7B-4E39-4961-A600-2876C5F4D31F}" dt="2022-06-17T16:46:46.157" v="22" actId="478"/>
          <ac:spMkLst>
            <pc:docMk/>
            <pc:sldMk cId="3253705628" sldId="488"/>
            <ac:spMk id="9" creationId="{128A044E-E9BF-8AF2-2613-E343A129855D}"/>
          </ac:spMkLst>
        </pc:spChg>
      </pc:sldChg>
      <pc:sldChg chg="delSp mod">
        <pc:chgData name="David Redman" userId="2a04d01b8712e551" providerId="LiveId" clId="{AA954B7B-4E39-4961-A600-2876C5F4D31F}" dt="2022-06-17T16:46:50.382" v="23" actId="478"/>
        <pc:sldMkLst>
          <pc:docMk/>
          <pc:sldMk cId="2636782065" sldId="490"/>
        </pc:sldMkLst>
        <pc:spChg chg="del">
          <ac:chgData name="David Redman" userId="2a04d01b8712e551" providerId="LiveId" clId="{AA954B7B-4E39-4961-A600-2876C5F4D31F}" dt="2022-06-17T16:46:50.382" v="23" actId="478"/>
          <ac:spMkLst>
            <pc:docMk/>
            <pc:sldMk cId="2636782065" sldId="490"/>
            <ac:spMk id="32" creationId="{9820B8A3-26D8-DFE2-56B9-D57015328ADC}"/>
          </ac:spMkLst>
        </pc:spChg>
      </pc:sldChg>
      <pc:sldChg chg="delSp mod">
        <pc:chgData name="David Redman" userId="2a04d01b8712e551" providerId="LiveId" clId="{AA954B7B-4E39-4961-A600-2876C5F4D31F}" dt="2022-06-17T16:47:17.896" v="29" actId="478"/>
        <pc:sldMkLst>
          <pc:docMk/>
          <pc:sldMk cId="3121578839" sldId="491"/>
        </pc:sldMkLst>
        <pc:spChg chg="del">
          <ac:chgData name="David Redman" userId="2a04d01b8712e551" providerId="LiveId" clId="{AA954B7B-4E39-4961-A600-2876C5F4D31F}" dt="2022-06-17T16:47:17.896" v="29" actId="478"/>
          <ac:spMkLst>
            <pc:docMk/>
            <pc:sldMk cId="3121578839" sldId="491"/>
            <ac:spMk id="8" creationId="{05146EB9-412C-E844-B1B4-0E43532A3A3B}"/>
          </ac:spMkLst>
        </pc:spChg>
      </pc:sldChg>
      <pc:sldChg chg="delSp mod">
        <pc:chgData name="David Redman" userId="2a04d01b8712e551" providerId="LiveId" clId="{AA954B7B-4E39-4961-A600-2876C5F4D31F}" dt="2022-06-17T16:47:11.191" v="28" actId="478"/>
        <pc:sldMkLst>
          <pc:docMk/>
          <pc:sldMk cId="3797302768" sldId="492"/>
        </pc:sldMkLst>
        <pc:spChg chg="del">
          <ac:chgData name="David Redman" userId="2a04d01b8712e551" providerId="LiveId" clId="{AA954B7B-4E39-4961-A600-2876C5F4D31F}" dt="2022-06-17T16:47:11.191" v="28" actId="478"/>
          <ac:spMkLst>
            <pc:docMk/>
            <pc:sldMk cId="3797302768" sldId="492"/>
            <ac:spMk id="32" creationId="{429643F5-B8D9-8FDD-294B-F2E46C28E8ED}"/>
          </ac:spMkLst>
        </pc:spChg>
      </pc:sldChg>
      <pc:sldChg chg="delSp modSp mod">
        <pc:chgData name="David Redman" userId="2a04d01b8712e551" providerId="LiveId" clId="{AA954B7B-4E39-4961-A600-2876C5F4D31F}" dt="2022-06-23T02:53:37.461" v="47" actId="207"/>
        <pc:sldMkLst>
          <pc:docMk/>
          <pc:sldMk cId="2951295664" sldId="493"/>
        </pc:sldMkLst>
        <pc:spChg chg="mod">
          <ac:chgData name="David Redman" userId="2a04d01b8712e551" providerId="LiveId" clId="{AA954B7B-4E39-4961-A600-2876C5F4D31F}" dt="2022-06-23T02:53:37.461" v="47" actId="207"/>
          <ac:spMkLst>
            <pc:docMk/>
            <pc:sldMk cId="2951295664" sldId="493"/>
            <ac:spMk id="6" creationId="{9292C46C-3B56-4945-80D6-955FD8115D8D}"/>
          </ac:spMkLst>
        </pc:spChg>
        <pc:spChg chg="del">
          <ac:chgData name="David Redman" userId="2a04d01b8712e551" providerId="LiveId" clId="{AA954B7B-4E39-4961-A600-2876C5F4D31F}" dt="2022-06-17T16:46:14.728" v="14" actId="478"/>
          <ac:spMkLst>
            <pc:docMk/>
            <pc:sldMk cId="2951295664" sldId="493"/>
            <ac:spMk id="10" creationId="{5C43FE83-A7D4-8B34-EA5C-B9557D0C9BC8}"/>
          </ac:spMkLst>
        </pc:spChg>
      </pc:sldChg>
      <pc:sldChg chg="delSp mod">
        <pc:chgData name="David Redman" userId="2a04d01b8712e551" providerId="LiveId" clId="{AA954B7B-4E39-4961-A600-2876C5F4D31F}" dt="2022-06-17T16:46:17.598" v="15" actId="478"/>
        <pc:sldMkLst>
          <pc:docMk/>
          <pc:sldMk cId="712324483" sldId="494"/>
        </pc:sldMkLst>
        <pc:spChg chg="del">
          <ac:chgData name="David Redman" userId="2a04d01b8712e551" providerId="LiveId" clId="{AA954B7B-4E39-4961-A600-2876C5F4D31F}" dt="2022-06-17T16:46:17.598" v="15" actId="478"/>
          <ac:spMkLst>
            <pc:docMk/>
            <pc:sldMk cId="712324483" sldId="494"/>
            <ac:spMk id="33" creationId="{80861FAD-B640-8AA4-D622-7AC9D5979BA5}"/>
          </ac:spMkLst>
        </pc:spChg>
      </pc:sldChg>
    </pc:docChg>
  </pc:docChgLst>
  <pc:docChgLst>
    <pc:chgData name="David Redman" userId="2a04d01b8712e551" providerId="LiveId" clId="{4845CD9C-C69A-498B-8DAD-ABBE6E62BF46}"/>
    <pc:docChg chg="undo redo custSel addSld delSld modSld sldOrd">
      <pc:chgData name="David Redman" userId="2a04d01b8712e551" providerId="LiveId" clId="{4845CD9C-C69A-498B-8DAD-ABBE6E62BF46}" dt="2022-06-02T17:42:35.287" v="5236" actId="207"/>
      <pc:docMkLst>
        <pc:docMk/>
      </pc:docMkLst>
      <pc:sldChg chg="addSp modSp mod">
        <pc:chgData name="David Redman" userId="2a04d01b8712e551" providerId="LiveId" clId="{4845CD9C-C69A-498B-8DAD-ABBE6E62BF46}" dt="2022-05-30T21:42:06.667" v="2678" actId="27636"/>
        <pc:sldMkLst>
          <pc:docMk/>
          <pc:sldMk cId="262828544" sldId="256"/>
        </pc:sldMkLst>
        <pc:spChg chg="mod">
          <ac:chgData name="David Redman" userId="2a04d01b8712e551" providerId="LiveId" clId="{4845CD9C-C69A-498B-8DAD-ABBE6E62BF46}" dt="2022-05-30T21:42:06.667" v="2678" actId="27636"/>
          <ac:spMkLst>
            <pc:docMk/>
            <pc:sldMk cId="262828544" sldId="256"/>
            <ac:spMk id="2" creationId="{BB1F4132-8C5B-44D6-8211-C225EF632D77}"/>
          </ac:spMkLst>
        </pc:spChg>
        <pc:spChg chg="mod">
          <ac:chgData name="David Redman" userId="2a04d01b8712e551" providerId="LiveId" clId="{4845CD9C-C69A-498B-8DAD-ABBE6E62BF46}" dt="2022-05-30T17:13:56.780" v="1" actId="1076"/>
          <ac:spMkLst>
            <pc:docMk/>
            <pc:sldMk cId="262828544" sldId="256"/>
            <ac:spMk id="3" creationId="{B6178A06-588F-4386-B5D7-68A32BCED7D2}"/>
          </ac:spMkLst>
        </pc:spChg>
        <pc:spChg chg="add mod">
          <ac:chgData name="David Redman" userId="2a04d01b8712e551" providerId="LiveId" clId="{4845CD9C-C69A-498B-8DAD-ABBE6E62BF46}" dt="2022-05-30T17:16:35.607" v="13" actId="1076"/>
          <ac:spMkLst>
            <pc:docMk/>
            <pc:sldMk cId="262828544" sldId="256"/>
            <ac:spMk id="4" creationId="{ADAE08DE-7385-623F-8909-69B42995E8D3}"/>
          </ac:spMkLst>
        </pc:spChg>
      </pc:sldChg>
      <pc:sldChg chg="addSp delSp modSp mod ord">
        <pc:chgData name="David Redman" userId="2a04d01b8712e551" providerId="LiveId" clId="{4845CD9C-C69A-498B-8DAD-ABBE6E62BF46}" dt="2022-05-30T23:54:43.070" v="4318" actId="1076"/>
        <pc:sldMkLst>
          <pc:docMk/>
          <pc:sldMk cId="3246321462" sldId="257"/>
        </pc:sldMkLst>
        <pc:spChg chg="mod">
          <ac:chgData name="David Redman" userId="2a04d01b8712e551" providerId="LiveId" clId="{4845CD9C-C69A-498B-8DAD-ABBE6E62BF46}" dt="2022-05-30T23:50:57.598" v="4265" actId="1076"/>
          <ac:spMkLst>
            <pc:docMk/>
            <pc:sldMk cId="3246321462" sldId="257"/>
            <ac:spMk id="2" creationId="{E1EF8BB1-2EF5-4140-9A04-DAB675901823}"/>
          </ac:spMkLst>
        </pc:spChg>
        <pc:spChg chg="mod">
          <ac:chgData name="David Redman" userId="2a04d01b8712e551" providerId="LiveId" clId="{4845CD9C-C69A-498B-8DAD-ABBE6E62BF46}" dt="2022-05-30T23:50:55.102" v="4264" actId="1076"/>
          <ac:spMkLst>
            <pc:docMk/>
            <pc:sldMk cId="3246321462" sldId="257"/>
            <ac:spMk id="5" creationId="{107B05A5-C904-42DE-89A2-AEC56EBD8B5A}"/>
          </ac:spMkLst>
        </pc:spChg>
        <pc:spChg chg="mod">
          <ac:chgData name="David Redman" userId="2a04d01b8712e551" providerId="LiveId" clId="{4845CD9C-C69A-498B-8DAD-ABBE6E62BF46}" dt="2022-05-30T23:54:28.224" v="4317" actId="20578"/>
          <ac:spMkLst>
            <pc:docMk/>
            <pc:sldMk cId="3246321462" sldId="257"/>
            <ac:spMk id="6" creationId="{9292C46C-3B56-4945-80D6-955FD8115D8D}"/>
          </ac:spMkLst>
        </pc:spChg>
        <pc:spChg chg="mod">
          <ac:chgData name="David Redman" userId="2a04d01b8712e551" providerId="LiveId" clId="{4845CD9C-C69A-498B-8DAD-ABBE6E62BF46}" dt="2022-05-30T21:57:21.157" v="2779" actId="207"/>
          <ac:spMkLst>
            <pc:docMk/>
            <pc:sldMk cId="3246321462" sldId="257"/>
            <ac:spMk id="7" creationId="{FD134A5D-A105-40A1-9AE4-4F9F9BF6E79D}"/>
          </ac:spMkLst>
        </pc:spChg>
        <pc:spChg chg="mod">
          <ac:chgData name="David Redman" userId="2a04d01b8712e551" providerId="LiveId" clId="{4845CD9C-C69A-498B-8DAD-ABBE6E62BF46}" dt="2022-05-30T23:54:43.070" v="4318" actId="1076"/>
          <ac:spMkLst>
            <pc:docMk/>
            <pc:sldMk cId="3246321462" sldId="257"/>
            <ac:spMk id="8" creationId="{DF0FD254-FF8B-43E0-9437-87956EF345CE}"/>
          </ac:spMkLst>
        </pc:spChg>
        <pc:spChg chg="add del mod">
          <ac:chgData name="David Redman" userId="2a04d01b8712e551" providerId="LiveId" clId="{4845CD9C-C69A-498B-8DAD-ABBE6E62BF46}" dt="2022-05-30T23:40:41.528" v="4127" actId="478"/>
          <ac:spMkLst>
            <pc:docMk/>
            <pc:sldMk cId="3246321462" sldId="257"/>
            <ac:spMk id="9" creationId="{8C9E9109-6AFA-DAC4-68F3-F09059F3BA43}"/>
          </ac:spMkLst>
        </pc:spChg>
        <pc:spChg chg="add mod">
          <ac:chgData name="David Redman" userId="2a04d01b8712e551" providerId="LiveId" clId="{4845CD9C-C69A-498B-8DAD-ABBE6E62BF46}" dt="2022-05-30T23:43:56.565" v="4161"/>
          <ac:spMkLst>
            <pc:docMk/>
            <pc:sldMk cId="3246321462" sldId="257"/>
            <ac:spMk id="10" creationId="{5C43FE83-A7D4-8B34-EA5C-B9557D0C9BC8}"/>
          </ac:spMkLst>
        </pc:spChg>
      </pc:sldChg>
      <pc:sldChg chg="addSp delSp modSp add mod">
        <pc:chgData name="David Redman" userId="2a04d01b8712e551" providerId="LiveId" clId="{4845CD9C-C69A-498B-8DAD-ABBE6E62BF46}" dt="2022-05-30T23:43:16.858" v="4151"/>
        <pc:sldMkLst>
          <pc:docMk/>
          <pc:sldMk cId="0" sldId="258"/>
        </pc:sldMkLst>
        <pc:spChg chg="add mod">
          <ac:chgData name="David Redman" userId="2a04d01b8712e551" providerId="LiveId" clId="{4845CD9C-C69A-498B-8DAD-ABBE6E62BF46}" dt="2022-05-30T22:07:27.746" v="2881"/>
          <ac:spMkLst>
            <pc:docMk/>
            <pc:sldMk cId="0" sldId="258"/>
            <ac:spMk id="4" creationId="{43946090-FA13-F099-4437-2E9643A25AD0}"/>
          </ac:spMkLst>
        </pc:spChg>
        <pc:spChg chg="add del mod">
          <ac:chgData name="David Redman" userId="2a04d01b8712e551" providerId="LiveId" clId="{4845CD9C-C69A-498B-8DAD-ABBE6E62BF46}" dt="2022-05-30T23:40:02.445" v="4117" actId="478"/>
          <ac:spMkLst>
            <pc:docMk/>
            <pc:sldMk cId="0" sldId="258"/>
            <ac:spMk id="5" creationId="{535C031D-81D6-DABF-09F2-306A4272A6CF}"/>
          </ac:spMkLst>
        </pc:spChg>
        <pc:spChg chg="add mod">
          <ac:chgData name="David Redman" userId="2a04d01b8712e551" providerId="LiveId" clId="{4845CD9C-C69A-498B-8DAD-ABBE6E62BF46}" dt="2022-05-30T23:43:16.858" v="4151"/>
          <ac:spMkLst>
            <pc:docMk/>
            <pc:sldMk cId="0" sldId="258"/>
            <ac:spMk id="6" creationId="{8AB8FCC2-8529-9718-7DA7-E7CD0DF44EE8}"/>
          </ac:spMkLst>
        </pc:spChg>
        <pc:spChg chg="mod">
          <ac:chgData name="David Redman" userId="2a04d01b8712e551" providerId="LiveId" clId="{4845CD9C-C69A-498B-8DAD-ABBE6E62BF46}" dt="2022-05-30T21:54:58.653" v="2772" actId="1076"/>
          <ac:spMkLst>
            <pc:docMk/>
            <pc:sldMk cId="0" sldId="258"/>
            <ac:spMk id="7170" creationId="{D0461BBB-FE64-4887-9ECB-083E6390BE3F}"/>
          </ac:spMkLst>
        </pc:spChg>
        <pc:spChg chg="mod">
          <ac:chgData name="David Redman" userId="2a04d01b8712e551" providerId="LiveId" clId="{4845CD9C-C69A-498B-8DAD-ABBE6E62BF46}" dt="2022-05-30T17:42:32.173" v="569" actId="207"/>
          <ac:spMkLst>
            <pc:docMk/>
            <pc:sldMk cId="0" sldId="258"/>
            <ac:spMk id="7171" creationId="{8A5C912C-C624-46A4-80E8-845C6E1475FD}"/>
          </ac:spMkLst>
        </pc:spChg>
      </pc:sldChg>
      <pc:sldChg chg="del">
        <pc:chgData name="David Redman" userId="2a04d01b8712e551" providerId="LiveId" clId="{4845CD9C-C69A-498B-8DAD-ABBE6E62BF46}" dt="2022-05-30T20:26:24.930" v="1647" actId="2696"/>
        <pc:sldMkLst>
          <pc:docMk/>
          <pc:sldMk cId="2402897559" sldId="262"/>
        </pc:sldMkLst>
      </pc:sldChg>
      <pc:sldChg chg="addSp delSp modSp mod">
        <pc:chgData name="David Redman" userId="2a04d01b8712e551" providerId="LiveId" clId="{4845CD9C-C69A-498B-8DAD-ABBE6E62BF46}" dt="2022-05-30T23:43:29.956" v="4154"/>
        <pc:sldMkLst>
          <pc:docMk/>
          <pc:sldMk cId="0" sldId="282"/>
        </pc:sldMkLst>
        <pc:spChg chg="add del mod">
          <ac:chgData name="David Redman" userId="2a04d01b8712e551" providerId="LiveId" clId="{4845CD9C-C69A-498B-8DAD-ABBE6E62BF46}" dt="2022-05-30T23:40:12.229" v="4120" actId="478"/>
          <ac:spMkLst>
            <pc:docMk/>
            <pc:sldMk cId="0" sldId="282"/>
            <ac:spMk id="134" creationId="{BDB0EBFE-3DEC-DD26-63D6-EF9CD8160AA6}"/>
          </ac:spMkLst>
        </pc:spChg>
        <pc:spChg chg="add mod">
          <ac:chgData name="David Redman" userId="2a04d01b8712e551" providerId="LiveId" clId="{4845CD9C-C69A-498B-8DAD-ABBE6E62BF46}" dt="2022-05-30T23:43:29.956" v="4154"/>
          <ac:spMkLst>
            <pc:docMk/>
            <pc:sldMk cId="0" sldId="282"/>
            <ac:spMk id="135" creationId="{D60F1F96-BE1B-A22D-E758-63B08DFC6C60}"/>
          </ac:spMkLst>
        </pc:spChg>
        <pc:spChg chg="mod">
          <ac:chgData name="David Redman" userId="2a04d01b8712e551" providerId="LiveId" clId="{4845CD9C-C69A-498B-8DAD-ABBE6E62BF46}" dt="2022-05-30T23:13:19.927" v="3783" actId="207"/>
          <ac:spMkLst>
            <pc:docMk/>
            <pc:sldMk cId="0" sldId="282"/>
            <ac:spMk id="11333" creationId="{BC401B37-CA82-43D2-A370-E0A9B606CE95}"/>
          </ac:spMkLst>
        </pc:spChg>
        <pc:spChg chg="mod">
          <ac:chgData name="David Redman" userId="2a04d01b8712e551" providerId="LiveId" clId="{4845CD9C-C69A-498B-8DAD-ABBE6E62BF46}" dt="2022-05-30T21:55:52.969" v="2776" actId="208"/>
          <ac:spMkLst>
            <pc:docMk/>
            <pc:sldMk cId="0" sldId="282"/>
            <ac:spMk id="41986" creationId="{91B273B9-541E-45EE-990A-1035214B3532}"/>
          </ac:spMkLst>
        </pc:spChg>
      </pc:sldChg>
      <pc:sldChg chg="addSp delSp modSp mod">
        <pc:chgData name="David Redman" userId="2a04d01b8712e551" providerId="LiveId" clId="{4845CD9C-C69A-498B-8DAD-ABBE6E62BF46}" dt="2022-05-30T23:43:36.999" v="4156"/>
        <pc:sldMkLst>
          <pc:docMk/>
          <pc:sldMk cId="0" sldId="284"/>
        </pc:sldMkLst>
        <pc:spChg chg="add mod">
          <ac:chgData name="David Redman" userId="2a04d01b8712e551" providerId="LiveId" clId="{4845CD9C-C69A-498B-8DAD-ABBE6E62BF46}" dt="2022-05-30T22:08:08.427" v="2887"/>
          <ac:spMkLst>
            <pc:docMk/>
            <pc:sldMk cId="0" sldId="284"/>
            <ac:spMk id="30" creationId="{473B508B-4FFC-1C04-7301-0F8C04700DD7}"/>
          </ac:spMkLst>
        </pc:spChg>
        <pc:spChg chg="add del mod">
          <ac:chgData name="David Redman" userId="2a04d01b8712e551" providerId="LiveId" clId="{4845CD9C-C69A-498B-8DAD-ABBE6E62BF46}" dt="2022-05-30T23:40:22.683" v="4122" actId="478"/>
          <ac:spMkLst>
            <pc:docMk/>
            <pc:sldMk cId="0" sldId="284"/>
            <ac:spMk id="31" creationId="{1882A892-69B3-27A1-A0E5-3DABCE785037}"/>
          </ac:spMkLst>
        </pc:spChg>
        <pc:spChg chg="add mod">
          <ac:chgData name="David Redman" userId="2a04d01b8712e551" providerId="LiveId" clId="{4845CD9C-C69A-498B-8DAD-ABBE6E62BF46}" dt="2022-05-30T23:43:36.999" v="4156"/>
          <ac:spMkLst>
            <pc:docMk/>
            <pc:sldMk cId="0" sldId="284"/>
            <ac:spMk id="32" creationId="{34B82474-0E21-A03D-9C97-54A26391B068}"/>
          </ac:spMkLst>
        </pc:spChg>
        <pc:spChg chg="mod">
          <ac:chgData name="David Redman" userId="2a04d01b8712e551" providerId="LiveId" clId="{4845CD9C-C69A-498B-8DAD-ABBE6E62BF46}" dt="2022-05-30T21:45:13.889" v="2737" actId="1076"/>
          <ac:spMkLst>
            <pc:docMk/>
            <pc:sldMk cId="0" sldId="284"/>
            <ac:spMk id="13314" creationId="{B133B805-28F1-464A-9F9C-A89E4ABAA8A5}"/>
          </ac:spMkLst>
        </pc:spChg>
      </pc:sldChg>
      <pc:sldChg chg="addSp delSp modSp mod modAnim">
        <pc:chgData name="David Redman" userId="2a04d01b8712e551" providerId="LiveId" clId="{4845CD9C-C69A-498B-8DAD-ABBE6E62BF46}" dt="2022-05-30T23:43:42.619" v="4157"/>
        <pc:sldMkLst>
          <pc:docMk/>
          <pc:sldMk cId="0" sldId="286"/>
        </pc:sldMkLst>
        <pc:spChg chg="add mod">
          <ac:chgData name="David Redman" userId="2a04d01b8712e551" providerId="LiveId" clId="{4845CD9C-C69A-498B-8DAD-ABBE6E62BF46}" dt="2022-05-30T17:26:29.083" v="119" actId="207"/>
          <ac:spMkLst>
            <pc:docMk/>
            <pc:sldMk cId="0" sldId="286"/>
            <ac:spMk id="3" creationId="{6FCE73A3-CD3F-47E7-8589-37F982497369}"/>
          </ac:spMkLst>
        </pc:spChg>
        <pc:spChg chg="add mod">
          <ac:chgData name="David Redman" userId="2a04d01b8712e551" providerId="LiveId" clId="{4845CD9C-C69A-498B-8DAD-ABBE6E62BF46}" dt="2022-05-30T22:08:14.111" v="2888"/>
          <ac:spMkLst>
            <pc:docMk/>
            <pc:sldMk cId="0" sldId="286"/>
            <ac:spMk id="34" creationId="{1DE00E71-51A7-3682-FC47-D04C7773668E}"/>
          </ac:spMkLst>
        </pc:spChg>
        <pc:spChg chg="add del mod">
          <ac:chgData name="David Redman" userId="2a04d01b8712e551" providerId="LiveId" clId="{4845CD9C-C69A-498B-8DAD-ABBE6E62BF46}" dt="2022-05-30T23:40:25.517" v="4123" actId="478"/>
          <ac:spMkLst>
            <pc:docMk/>
            <pc:sldMk cId="0" sldId="286"/>
            <ac:spMk id="35" creationId="{38CB43C3-F4AD-A2CA-C0FE-A26C12EA71F7}"/>
          </ac:spMkLst>
        </pc:spChg>
        <pc:spChg chg="add del mod">
          <ac:chgData name="David Redman" userId="2a04d01b8712e551" providerId="LiveId" clId="{4845CD9C-C69A-498B-8DAD-ABBE6E62BF46}" dt="2022-05-30T23:35:53.855" v="4083"/>
          <ac:spMkLst>
            <pc:docMk/>
            <pc:sldMk cId="0" sldId="286"/>
            <ac:spMk id="36" creationId="{14643D52-8F08-C5B6-99AB-B528911063BA}"/>
          </ac:spMkLst>
        </pc:spChg>
        <pc:spChg chg="add mod">
          <ac:chgData name="David Redman" userId="2a04d01b8712e551" providerId="LiveId" clId="{4845CD9C-C69A-498B-8DAD-ABBE6E62BF46}" dt="2022-05-30T23:43:42.619" v="4157"/>
          <ac:spMkLst>
            <pc:docMk/>
            <pc:sldMk cId="0" sldId="286"/>
            <ac:spMk id="37" creationId="{92BE45B5-76A0-0B0D-A297-C069E51ECABE}"/>
          </ac:spMkLst>
        </pc:spChg>
        <pc:spChg chg="mod">
          <ac:chgData name="David Redman" userId="2a04d01b8712e551" providerId="LiveId" clId="{4845CD9C-C69A-498B-8DAD-ABBE6E62BF46}" dt="2022-05-30T17:25:48.202" v="115" actId="1582"/>
          <ac:spMkLst>
            <pc:docMk/>
            <pc:sldMk cId="0" sldId="286"/>
            <ac:spMk id="46135" creationId="{F2B7E6E2-25B8-4392-A881-E282043C62D4}"/>
          </ac:spMkLst>
        </pc:spChg>
      </pc:sldChg>
      <pc:sldChg chg="del">
        <pc:chgData name="David Redman" userId="2a04d01b8712e551" providerId="LiveId" clId="{4845CD9C-C69A-498B-8DAD-ABBE6E62BF46}" dt="2022-05-30T20:23:16.188" v="1635" actId="2696"/>
        <pc:sldMkLst>
          <pc:docMk/>
          <pc:sldMk cId="0" sldId="305"/>
        </pc:sldMkLst>
      </pc:sldChg>
      <pc:sldChg chg="addSp delSp modSp mod">
        <pc:chgData name="David Redman" userId="2a04d01b8712e551" providerId="LiveId" clId="{4845CD9C-C69A-498B-8DAD-ABBE6E62BF46}" dt="2022-05-30T23:43:33.284" v="4155"/>
        <pc:sldMkLst>
          <pc:docMk/>
          <pc:sldMk cId="0" sldId="306"/>
        </pc:sldMkLst>
        <pc:spChg chg="add mod">
          <ac:chgData name="David Redman" userId="2a04d01b8712e551" providerId="LiveId" clId="{4845CD9C-C69A-498B-8DAD-ABBE6E62BF46}" dt="2022-05-30T22:08:03.759" v="2886"/>
          <ac:spMkLst>
            <pc:docMk/>
            <pc:sldMk cId="0" sldId="306"/>
            <ac:spMk id="4" creationId="{3F444645-A0DE-5B92-D5F8-534DD4C57EA7}"/>
          </ac:spMkLst>
        </pc:spChg>
        <pc:spChg chg="add del mod">
          <ac:chgData name="David Redman" userId="2a04d01b8712e551" providerId="LiveId" clId="{4845CD9C-C69A-498B-8DAD-ABBE6E62BF46}" dt="2022-05-30T23:40:19.268" v="4121" actId="478"/>
          <ac:spMkLst>
            <pc:docMk/>
            <pc:sldMk cId="0" sldId="306"/>
            <ac:spMk id="5" creationId="{9AF09D1C-DBD9-D76C-CAB3-659147C9B8AA}"/>
          </ac:spMkLst>
        </pc:spChg>
        <pc:spChg chg="add mod">
          <ac:chgData name="David Redman" userId="2a04d01b8712e551" providerId="LiveId" clId="{4845CD9C-C69A-498B-8DAD-ABBE6E62BF46}" dt="2022-05-30T23:43:33.284" v="4155"/>
          <ac:spMkLst>
            <pc:docMk/>
            <pc:sldMk cId="0" sldId="306"/>
            <ac:spMk id="6" creationId="{4426150F-9A74-A857-A19A-486E8F49C9C7}"/>
          </ac:spMkLst>
        </pc:spChg>
        <pc:spChg chg="mod">
          <ac:chgData name="David Redman" userId="2a04d01b8712e551" providerId="LiveId" clId="{4845CD9C-C69A-498B-8DAD-ABBE6E62BF46}" dt="2022-05-30T21:45:08.281" v="2736" actId="1076"/>
          <ac:spMkLst>
            <pc:docMk/>
            <pc:sldMk cId="0" sldId="306"/>
            <ac:spMk id="12290" creationId="{B842FA65-0610-452D-8929-2E730817F07F}"/>
          </ac:spMkLst>
        </pc:spChg>
        <pc:graphicFrameChg chg="mod modGraphic">
          <ac:chgData name="David Redman" userId="2a04d01b8712e551" providerId="LiveId" clId="{4845CD9C-C69A-498B-8DAD-ABBE6E62BF46}" dt="2022-05-30T21:47:02.586" v="2748" actId="20577"/>
          <ac:graphicFrameMkLst>
            <pc:docMk/>
            <pc:sldMk cId="0" sldId="306"/>
            <ac:graphicFrameMk id="72707" creationId="{DDA6D3AD-B98A-4EEB-920C-75758CE5A9AD}"/>
          </ac:graphicFrameMkLst>
        </pc:graphicFrameChg>
      </pc:sldChg>
      <pc:sldChg chg="addSp delSp modSp mod ord">
        <pc:chgData name="David Redman" userId="2a04d01b8712e551" providerId="LiveId" clId="{4845CD9C-C69A-498B-8DAD-ABBE6E62BF46}" dt="2022-05-30T23:43:52.941" v="4160"/>
        <pc:sldMkLst>
          <pc:docMk/>
          <pc:sldMk cId="1038347100" sldId="307"/>
        </pc:sldMkLst>
        <pc:spChg chg="mod">
          <ac:chgData name="David Redman" userId="2a04d01b8712e551" providerId="LiveId" clId="{4845CD9C-C69A-498B-8DAD-ABBE6E62BF46}" dt="2022-05-30T21:57:51.946" v="2789" actId="115"/>
          <ac:spMkLst>
            <pc:docMk/>
            <pc:sldMk cId="1038347100" sldId="307"/>
            <ac:spMk id="6" creationId="{9292C46C-3B56-4945-80D6-955FD8115D8D}"/>
          </ac:spMkLst>
        </pc:spChg>
        <pc:spChg chg="mod">
          <ac:chgData name="David Redman" userId="2a04d01b8712e551" providerId="LiveId" clId="{4845CD9C-C69A-498B-8DAD-ABBE6E62BF46}" dt="2022-05-30T21:57:27.868" v="2780" actId="207"/>
          <ac:spMkLst>
            <pc:docMk/>
            <pc:sldMk cId="1038347100" sldId="307"/>
            <ac:spMk id="7" creationId="{FD134A5D-A105-40A1-9AE4-4F9F9BF6E79D}"/>
          </ac:spMkLst>
        </pc:spChg>
        <pc:spChg chg="add del mod">
          <ac:chgData name="David Redman" userId="2a04d01b8712e551" providerId="LiveId" clId="{4845CD9C-C69A-498B-8DAD-ABBE6E62BF46}" dt="2022-05-30T23:40:34.338" v="4126" actId="478"/>
          <ac:spMkLst>
            <pc:docMk/>
            <pc:sldMk cId="1038347100" sldId="307"/>
            <ac:spMk id="8" creationId="{3FD4E57D-C70E-9802-6742-9B6864647330}"/>
          </ac:spMkLst>
        </pc:spChg>
        <pc:spChg chg="add mod">
          <ac:chgData name="David Redman" userId="2a04d01b8712e551" providerId="LiveId" clId="{4845CD9C-C69A-498B-8DAD-ABBE6E62BF46}" dt="2022-05-30T23:43:52.941" v="4160"/>
          <ac:spMkLst>
            <pc:docMk/>
            <pc:sldMk cId="1038347100" sldId="307"/>
            <ac:spMk id="9" creationId="{9268C71D-38C3-909F-19A1-47AB8C4C714A}"/>
          </ac:spMkLst>
        </pc:spChg>
      </pc:sldChg>
      <pc:sldChg chg="addSp delSp modSp mod ord">
        <pc:chgData name="David Redman" userId="2a04d01b8712e551" providerId="LiveId" clId="{4845CD9C-C69A-498B-8DAD-ABBE6E62BF46}" dt="2022-05-30T23:44:35.792" v="4166"/>
        <pc:sldMkLst>
          <pc:docMk/>
          <pc:sldMk cId="1406867158" sldId="308"/>
        </pc:sldMkLst>
        <pc:spChg chg="mod">
          <ac:chgData name="David Redman" userId="2a04d01b8712e551" providerId="LiveId" clId="{4845CD9C-C69A-498B-8DAD-ABBE6E62BF46}" dt="2022-05-30T22:40:06.946" v="3281" actId="207"/>
          <ac:spMkLst>
            <pc:docMk/>
            <pc:sldMk cId="1406867158" sldId="308"/>
            <ac:spMk id="7" creationId="{FD134A5D-A105-40A1-9AE4-4F9F9BF6E79D}"/>
          </ac:spMkLst>
        </pc:spChg>
        <pc:spChg chg="add del mod">
          <ac:chgData name="David Redman" userId="2a04d01b8712e551" providerId="LiveId" clId="{4845CD9C-C69A-498B-8DAD-ABBE6E62BF46}" dt="2022-05-30T23:41:07.978" v="4131" actId="478"/>
          <ac:spMkLst>
            <pc:docMk/>
            <pc:sldMk cId="1406867158" sldId="308"/>
            <ac:spMk id="8" creationId="{04F5C0EC-2152-6DBA-33BC-9E1202179732}"/>
          </ac:spMkLst>
        </pc:spChg>
        <pc:spChg chg="add mod">
          <ac:chgData name="David Redman" userId="2a04d01b8712e551" providerId="LiveId" clId="{4845CD9C-C69A-498B-8DAD-ABBE6E62BF46}" dt="2022-05-30T23:44:35.792" v="4166"/>
          <ac:spMkLst>
            <pc:docMk/>
            <pc:sldMk cId="1406867158" sldId="308"/>
            <ac:spMk id="9" creationId="{679AE6E7-88C8-6BC4-F48E-856C06F92247}"/>
          </ac:spMkLst>
        </pc:spChg>
      </pc:sldChg>
      <pc:sldChg chg="del">
        <pc:chgData name="David Redman" userId="2a04d01b8712e551" providerId="LiveId" clId="{4845CD9C-C69A-498B-8DAD-ABBE6E62BF46}" dt="2022-05-30T17:58:15.373" v="827" actId="47"/>
        <pc:sldMkLst>
          <pc:docMk/>
          <pc:sldMk cId="1810728931" sldId="309"/>
        </pc:sldMkLst>
      </pc:sldChg>
      <pc:sldChg chg="del">
        <pc:chgData name="David Redman" userId="2a04d01b8712e551" providerId="LiveId" clId="{4845CD9C-C69A-498B-8DAD-ABBE6E62BF46}" dt="2022-05-30T17:58:20.616" v="828" actId="47"/>
        <pc:sldMkLst>
          <pc:docMk/>
          <pc:sldMk cId="3069030640" sldId="310"/>
        </pc:sldMkLst>
      </pc:sldChg>
      <pc:sldChg chg="modSp mod ord">
        <pc:chgData name="David Redman" userId="2a04d01b8712e551" providerId="LiveId" clId="{4845CD9C-C69A-498B-8DAD-ABBE6E62BF46}" dt="2022-05-30T23:18:01.616" v="3817" actId="20577"/>
        <pc:sldMkLst>
          <pc:docMk/>
          <pc:sldMk cId="1394769252" sldId="311"/>
        </pc:sldMkLst>
        <pc:spChg chg="mod">
          <ac:chgData name="David Redman" userId="2a04d01b8712e551" providerId="LiveId" clId="{4845CD9C-C69A-498B-8DAD-ABBE6E62BF46}" dt="2022-05-30T23:18:01.616" v="3817" actId="20577"/>
          <ac:spMkLst>
            <pc:docMk/>
            <pc:sldMk cId="1394769252" sldId="311"/>
            <ac:spMk id="7" creationId="{FD134A5D-A105-40A1-9AE4-4F9F9BF6E79D}"/>
          </ac:spMkLst>
        </pc:spChg>
      </pc:sldChg>
      <pc:sldChg chg="addSp delSp modSp mod ord">
        <pc:chgData name="David Redman" userId="2a04d01b8712e551" providerId="LiveId" clId="{4845CD9C-C69A-498B-8DAD-ABBE6E62BF46}" dt="2022-05-30T23:19:44.903" v="3822" actId="1582"/>
        <pc:sldMkLst>
          <pc:docMk/>
          <pc:sldMk cId="621715936" sldId="312"/>
        </pc:sldMkLst>
        <pc:spChg chg="add mod">
          <ac:chgData name="David Redman" userId="2a04d01b8712e551" providerId="LiveId" clId="{4845CD9C-C69A-498B-8DAD-ABBE6E62BF46}" dt="2022-05-30T23:19:44.903" v="3822" actId="1582"/>
          <ac:spMkLst>
            <pc:docMk/>
            <pc:sldMk cId="621715936" sldId="312"/>
            <ac:spMk id="5" creationId="{A5FB5A45-DFB4-8492-589B-10E5B7B990BB}"/>
          </ac:spMkLst>
        </pc:spChg>
        <pc:spChg chg="mod">
          <ac:chgData name="David Redman" userId="2a04d01b8712e551" providerId="LiveId" clId="{4845CD9C-C69A-498B-8DAD-ABBE6E62BF46}" dt="2022-05-30T23:18:57.069" v="3818" actId="207"/>
          <ac:spMkLst>
            <pc:docMk/>
            <pc:sldMk cId="621715936" sldId="312"/>
            <ac:spMk id="6" creationId="{9292C46C-3B56-4945-80D6-955FD8115D8D}"/>
          </ac:spMkLst>
        </pc:spChg>
        <pc:spChg chg="mod">
          <ac:chgData name="David Redman" userId="2a04d01b8712e551" providerId="LiveId" clId="{4845CD9C-C69A-498B-8DAD-ABBE6E62BF46}" dt="2022-05-30T22:31:46.242" v="3134" actId="207"/>
          <ac:spMkLst>
            <pc:docMk/>
            <pc:sldMk cId="621715936" sldId="312"/>
            <ac:spMk id="7" creationId="{FD134A5D-A105-40A1-9AE4-4F9F9BF6E79D}"/>
          </ac:spMkLst>
        </pc:spChg>
        <pc:spChg chg="mod">
          <ac:chgData name="David Redman" userId="2a04d01b8712e551" providerId="LiveId" clId="{4845CD9C-C69A-498B-8DAD-ABBE6E62BF46}" dt="2022-05-30T22:29:27.399" v="3028" actId="14100"/>
          <ac:spMkLst>
            <pc:docMk/>
            <pc:sldMk cId="621715936" sldId="312"/>
            <ac:spMk id="13" creationId="{C4BFA819-C5FE-441A-8788-D7BBFF4E4AA0}"/>
          </ac:spMkLst>
        </pc:spChg>
        <pc:picChg chg="del">
          <ac:chgData name="David Redman" userId="2a04d01b8712e551" providerId="LiveId" clId="{4845CD9C-C69A-498B-8DAD-ABBE6E62BF46}" dt="2022-05-30T22:25:53.457" v="2977" actId="478"/>
          <ac:picMkLst>
            <pc:docMk/>
            <pc:sldMk cId="621715936" sldId="312"/>
            <ac:picMk id="3" creationId="{515DD6C4-A469-44D8-8777-BE2012CB3B60}"/>
          </ac:picMkLst>
        </pc:picChg>
        <pc:picChg chg="add mod ord">
          <ac:chgData name="David Redman" userId="2a04d01b8712e551" providerId="LiveId" clId="{4845CD9C-C69A-498B-8DAD-ABBE6E62BF46}" dt="2022-05-30T22:26:50.186" v="3002" actId="167"/>
          <ac:picMkLst>
            <pc:docMk/>
            <pc:sldMk cId="621715936" sldId="312"/>
            <ac:picMk id="4" creationId="{2D9DACE3-5DB0-B3A3-3CC4-37EE965EC9DB}"/>
          </ac:picMkLst>
        </pc:picChg>
      </pc:sldChg>
      <pc:sldChg chg="del ord">
        <pc:chgData name="David Redman" userId="2a04d01b8712e551" providerId="LiveId" clId="{4845CD9C-C69A-498B-8DAD-ABBE6E62BF46}" dt="2022-05-30T20:25:32.841" v="1644" actId="2696"/>
        <pc:sldMkLst>
          <pc:docMk/>
          <pc:sldMk cId="1609793623" sldId="313"/>
        </pc:sldMkLst>
      </pc:sldChg>
      <pc:sldChg chg="modSp mod">
        <pc:chgData name="David Redman" userId="2a04d01b8712e551" providerId="LiveId" clId="{4845CD9C-C69A-498B-8DAD-ABBE6E62BF46}" dt="2022-05-30T23:08:13.252" v="3742" actId="27636"/>
        <pc:sldMkLst>
          <pc:docMk/>
          <pc:sldMk cId="0" sldId="314"/>
        </pc:sldMkLst>
        <pc:spChg chg="mod">
          <ac:chgData name="David Redman" userId="2a04d01b8712e551" providerId="LiveId" clId="{4845CD9C-C69A-498B-8DAD-ABBE6E62BF46}" dt="2022-05-30T23:08:13.252" v="3742" actId="27636"/>
          <ac:spMkLst>
            <pc:docMk/>
            <pc:sldMk cId="0" sldId="314"/>
            <ac:spMk id="15363" creationId="{10BC58A3-9122-471D-B62A-F7AB1E36EADD}"/>
          </ac:spMkLst>
        </pc:spChg>
      </pc:sldChg>
      <pc:sldChg chg="del">
        <pc:chgData name="David Redman" userId="2a04d01b8712e551" providerId="LiveId" clId="{4845CD9C-C69A-498B-8DAD-ABBE6E62BF46}" dt="2022-05-30T20:25:32.841" v="1644" actId="2696"/>
        <pc:sldMkLst>
          <pc:docMk/>
          <pc:sldMk cId="2456282912" sldId="314"/>
        </pc:sldMkLst>
      </pc:sldChg>
      <pc:sldChg chg="modSp mod">
        <pc:chgData name="David Redman" userId="2a04d01b8712e551" providerId="LiveId" clId="{4845CD9C-C69A-498B-8DAD-ABBE6E62BF46}" dt="2022-05-30T23:08:13.381" v="3743" actId="27636"/>
        <pc:sldMkLst>
          <pc:docMk/>
          <pc:sldMk cId="0" sldId="315"/>
        </pc:sldMkLst>
        <pc:spChg chg="mod">
          <ac:chgData name="David Redman" userId="2a04d01b8712e551" providerId="LiveId" clId="{4845CD9C-C69A-498B-8DAD-ABBE6E62BF46}" dt="2022-05-30T23:08:13.381" v="3743" actId="27636"/>
          <ac:spMkLst>
            <pc:docMk/>
            <pc:sldMk cId="0" sldId="315"/>
            <ac:spMk id="29698" creationId="{0B87AE4D-0869-4D3F-B4E6-648081C843A6}"/>
          </ac:spMkLst>
        </pc:spChg>
      </pc:sldChg>
      <pc:sldChg chg="del">
        <pc:chgData name="David Redman" userId="2a04d01b8712e551" providerId="LiveId" clId="{4845CD9C-C69A-498B-8DAD-ABBE6E62BF46}" dt="2022-05-30T20:19:25.065" v="1615" actId="47"/>
        <pc:sldMkLst>
          <pc:docMk/>
          <pc:sldMk cId="2261661011" sldId="315"/>
        </pc:sldMkLst>
      </pc:sldChg>
      <pc:sldChg chg="del">
        <pc:chgData name="David Redman" userId="2a04d01b8712e551" providerId="LiveId" clId="{4845CD9C-C69A-498B-8DAD-ABBE6E62BF46}" dt="2022-05-30T20:25:32.841" v="1644" actId="2696"/>
        <pc:sldMkLst>
          <pc:docMk/>
          <pc:sldMk cId="3403455426" sldId="316"/>
        </pc:sldMkLst>
      </pc:sldChg>
      <pc:sldChg chg="del">
        <pc:chgData name="David Redman" userId="2a04d01b8712e551" providerId="LiveId" clId="{4845CD9C-C69A-498B-8DAD-ABBE6E62BF46}" dt="2022-05-30T20:25:51.148" v="1645" actId="2696"/>
        <pc:sldMkLst>
          <pc:docMk/>
          <pc:sldMk cId="2829747146" sldId="318"/>
        </pc:sldMkLst>
      </pc:sldChg>
      <pc:sldChg chg="addSp delSp modSp mod ord">
        <pc:chgData name="David Redman" userId="2a04d01b8712e551" providerId="LiveId" clId="{4845CD9C-C69A-498B-8DAD-ABBE6E62BF46}" dt="2022-05-30T23:45:31.012" v="4174"/>
        <pc:sldMkLst>
          <pc:docMk/>
          <pc:sldMk cId="2736029433" sldId="320"/>
        </pc:sldMkLst>
        <pc:spChg chg="mod">
          <ac:chgData name="David Redman" userId="2a04d01b8712e551" providerId="LiveId" clId="{4845CD9C-C69A-498B-8DAD-ABBE6E62BF46}" dt="2022-05-30T22:01:40.955" v="2851" actId="20577"/>
          <ac:spMkLst>
            <pc:docMk/>
            <pc:sldMk cId="2736029433" sldId="320"/>
            <ac:spMk id="6" creationId="{9292C46C-3B56-4945-80D6-955FD8115D8D}"/>
          </ac:spMkLst>
        </pc:spChg>
        <pc:spChg chg="mod">
          <ac:chgData name="David Redman" userId="2a04d01b8712e551" providerId="LiveId" clId="{4845CD9C-C69A-498B-8DAD-ABBE6E62BF46}" dt="2022-05-30T23:31:07.561" v="4070" actId="20577"/>
          <ac:spMkLst>
            <pc:docMk/>
            <pc:sldMk cId="2736029433" sldId="320"/>
            <ac:spMk id="7" creationId="{FD134A5D-A105-40A1-9AE4-4F9F9BF6E79D}"/>
          </ac:spMkLst>
        </pc:spChg>
        <pc:spChg chg="add del mod">
          <ac:chgData name="David Redman" userId="2a04d01b8712e551" providerId="LiveId" clId="{4845CD9C-C69A-498B-8DAD-ABBE6E62BF46}" dt="2022-05-30T23:41:40.518" v="4137" actId="478"/>
          <ac:spMkLst>
            <pc:docMk/>
            <pc:sldMk cId="2736029433" sldId="320"/>
            <ac:spMk id="8" creationId="{2ECB2D7F-DFD5-2683-7E29-93A5A2B9801C}"/>
          </ac:spMkLst>
        </pc:spChg>
        <pc:spChg chg="add mod">
          <ac:chgData name="David Redman" userId="2a04d01b8712e551" providerId="LiveId" clId="{4845CD9C-C69A-498B-8DAD-ABBE6E62BF46}" dt="2022-05-30T23:45:31.012" v="4174"/>
          <ac:spMkLst>
            <pc:docMk/>
            <pc:sldMk cId="2736029433" sldId="320"/>
            <ac:spMk id="9" creationId="{98BCB514-AEE0-8803-CF05-43B4C973CA0C}"/>
          </ac:spMkLst>
        </pc:spChg>
      </pc:sldChg>
      <pc:sldChg chg="del">
        <pc:chgData name="David Redman" userId="2a04d01b8712e551" providerId="LiveId" clId="{4845CD9C-C69A-498B-8DAD-ABBE6E62BF46}" dt="2022-05-30T20:25:51.148" v="1645" actId="2696"/>
        <pc:sldMkLst>
          <pc:docMk/>
          <pc:sldMk cId="2384120015" sldId="321"/>
        </pc:sldMkLst>
      </pc:sldChg>
      <pc:sldChg chg="del">
        <pc:chgData name="David Redman" userId="2a04d01b8712e551" providerId="LiveId" clId="{4845CD9C-C69A-498B-8DAD-ABBE6E62BF46}" dt="2022-05-30T20:25:51.148" v="1645" actId="2696"/>
        <pc:sldMkLst>
          <pc:docMk/>
          <pc:sldMk cId="2552316621" sldId="322"/>
        </pc:sldMkLst>
      </pc:sldChg>
      <pc:sldChg chg="addSp delSp modSp mod ord">
        <pc:chgData name="David Redman" userId="2a04d01b8712e551" providerId="LiveId" clId="{4845CD9C-C69A-498B-8DAD-ABBE6E62BF46}" dt="2022-05-30T23:45:44.878" v="4178"/>
        <pc:sldMkLst>
          <pc:docMk/>
          <pc:sldMk cId="3702779933" sldId="323"/>
        </pc:sldMkLst>
        <pc:spChg chg="mod">
          <ac:chgData name="David Redman" userId="2a04d01b8712e551" providerId="LiveId" clId="{4845CD9C-C69A-498B-8DAD-ABBE6E62BF46}" dt="2022-05-30T22:03:37.990" v="2859" actId="1076"/>
          <ac:spMkLst>
            <pc:docMk/>
            <pc:sldMk cId="3702779933" sldId="323"/>
            <ac:spMk id="2" creationId="{064CECAC-A3C9-49CD-AEFA-DAE7263ACB4C}"/>
          </ac:spMkLst>
        </pc:spChg>
        <pc:spChg chg="mod">
          <ac:chgData name="David Redman" userId="2a04d01b8712e551" providerId="LiveId" clId="{4845CD9C-C69A-498B-8DAD-ABBE6E62BF46}" dt="2022-05-30T22:03:30.058" v="2857" actId="1076"/>
          <ac:spMkLst>
            <pc:docMk/>
            <pc:sldMk cId="3702779933" sldId="323"/>
            <ac:spMk id="3" creationId="{0B0C12A6-FD88-4B00-ACC8-C3DB2E036978}"/>
          </ac:spMkLst>
        </pc:spChg>
        <pc:spChg chg="mod">
          <ac:chgData name="David Redman" userId="2a04d01b8712e551" providerId="LiveId" clId="{4845CD9C-C69A-498B-8DAD-ABBE6E62BF46}" dt="2022-05-30T22:06:38.514" v="2871" actId="113"/>
          <ac:spMkLst>
            <pc:docMk/>
            <pc:sldMk cId="3702779933" sldId="323"/>
            <ac:spMk id="5" creationId="{BEA157AB-A572-4335-A3B7-0CD3058EF4E1}"/>
          </ac:spMkLst>
        </pc:spChg>
        <pc:spChg chg="mod">
          <ac:chgData name="David Redman" userId="2a04d01b8712e551" providerId="LiveId" clId="{4845CD9C-C69A-498B-8DAD-ABBE6E62BF46}" dt="2022-05-30T22:06:55.884" v="2872" actId="255"/>
          <ac:spMkLst>
            <pc:docMk/>
            <pc:sldMk cId="3702779933" sldId="323"/>
            <ac:spMk id="7" creationId="{FD134A5D-A105-40A1-9AE4-4F9F9BF6E79D}"/>
          </ac:spMkLst>
        </pc:spChg>
        <pc:spChg chg="mod">
          <ac:chgData name="David Redman" userId="2a04d01b8712e551" providerId="LiveId" clId="{4845CD9C-C69A-498B-8DAD-ABBE6E62BF46}" dt="2022-05-30T22:03:34.883" v="2858" actId="1076"/>
          <ac:spMkLst>
            <pc:docMk/>
            <pc:sldMk cId="3702779933" sldId="323"/>
            <ac:spMk id="8" creationId="{AAABB0AC-C221-4F43-A05C-BDA1714C1539}"/>
          </ac:spMkLst>
        </pc:spChg>
        <pc:spChg chg="add mod">
          <ac:chgData name="David Redman" userId="2a04d01b8712e551" providerId="LiveId" clId="{4845CD9C-C69A-498B-8DAD-ABBE6E62BF46}" dt="2022-05-30T22:06:18.847" v="2869" actId="1076"/>
          <ac:spMkLst>
            <pc:docMk/>
            <pc:sldMk cId="3702779933" sldId="323"/>
            <ac:spMk id="9" creationId="{BDD2D5E2-2002-6FA4-D105-305B3BF7AE24}"/>
          </ac:spMkLst>
        </pc:spChg>
        <pc:spChg chg="add del mod">
          <ac:chgData name="David Redman" userId="2a04d01b8712e551" providerId="LiveId" clId="{4845CD9C-C69A-498B-8DAD-ABBE6E62BF46}" dt="2022-05-30T23:41:59.100" v="4141" actId="478"/>
          <ac:spMkLst>
            <pc:docMk/>
            <pc:sldMk cId="3702779933" sldId="323"/>
            <ac:spMk id="10" creationId="{DBA2FFBB-9F0D-D4BA-DFD5-F5018CC8A2EB}"/>
          </ac:spMkLst>
        </pc:spChg>
        <pc:spChg chg="add mod">
          <ac:chgData name="David Redman" userId="2a04d01b8712e551" providerId="LiveId" clId="{4845CD9C-C69A-498B-8DAD-ABBE6E62BF46}" dt="2022-05-30T23:45:44.878" v="4178"/>
          <ac:spMkLst>
            <pc:docMk/>
            <pc:sldMk cId="3702779933" sldId="323"/>
            <ac:spMk id="11" creationId="{8A249A96-00F9-9043-15C1-0B3788270EA6}"/>
          </ac:spMkLst>
        </pc:spChg>
      </pc:sldChg>
      <pc:sldChg chg="del">
        <pc:chgData name="David Redman" userId="2a04d01b8712e551" providerId="LiveId" clId="{4845CD9C-C69A-498B-8DAD-ABBE6E62BF46}" dt="2022-05-30T20:19:04.799" v="1614" actId="47"/>
        <pc:sldMkLst>
          <pc:docMk/>
          <pc:sldMk cId="2043977833" sldId="324"/>
        </pc:sldMkLst>
      </pc:sldChg>
      <pc:sldChg chg="del">
        <pc:chgData name="David Redman" userId="2a04d01b8712e551" providerId="LiveId" clId="{4845CD9C-C69A-498B-8DAD-ABBE6E62BF46}" dt="2022-05-30T20:24:13.562" v="1637" actId="2696"/>
        <pc:sldMkLst>
          <pc:docMk/>
          <pc:sldMk cId="1014861904" sldId="325"/>
        </pc:sldMkLst>
      </pc:sldChg>
      <pc:sldChg chg="ord">
        <pc:chgData name="David Redman" userId="2a04d01b8712e551" providerId="LiveId" clId="{4845CD9C-C69A-498B-8DAD-ABBE6E62BF46}" dt="2022-05-30T23:07:03.801" v="3737"/>
        <pc:sldMkLst>
          <pc:docMk/>
          <pc:sldMk cId="3376662137" sldId="326"/>
        </pc:sldMkLst>
      </pc:sldChg>
      <pc:sldChg chg="del">
        <pc:chgData name="David Redman" userId="2a04d01b8712e551" providerId="LiveId" clId="{4845CD9C-C69A-498B-8DAD-ABBE6E62BF46}" dt="2022-05-30T20:23:16.188" v="1635" actId="2696"/>
        <pc:sldMkLst>
          <pc:docMk/>
          <pc:sldMk cId="0" sldId="327"/>
        </pc:sldMkLst>
      </pc:sldChg>
      <pc:sldChg chg="ord">
        <pc:chgData name="David Redman" userId="2a04d01b8712e551" providerId="LiveId" clId="{4845CD9C-C69A-498B-8DAD-ABBE6E62BF46}" dt="2022-05-30T23:08:34.657" v="3745"/>
        <pc:sldMkLst>
          <pc:docMk/>
          <pc:sldMk cId="0" sldId="329"/>
        </pc:sldMkLst>
      </pc:sldChg>
      <pc:sldChg chg="addSp delSp modSp mod ord">
        <pc:chgData name="David Redman" userId="2a04d01b8712e551" providerId="LiveId" clId="{4845CD9C-C69A-498B-8DAD-ABBE6E62BF46}" dt="2022-05-30T23:46:19.307" v="4179"/>
        <pc:sldMkLst>
          <pc:docMk/>
          <pc:sldMk cId="3767848871" sldId="331"/>
        </pc:sldMkLst>
        <pc:spChg chg="add mod">
          <ac:chgData name="David Redman" userId="2a04d01b8712e551" providerId="LiveId" clId="{4845CD9C-C69A-498B-8DAD-ABBE6E62BF46}" dt="2022-05-30T22:07:37.815" v="2882"/>
          <ac:spMkLst>
            <pc:docMk/>
            <pc:sldMk cId="3767848871" sldId="331"/>
            <ac:spMk id="4" creationId="{9EF53784-1379-7D9A-9AD6-D5C48781A9AE}"/>
          </ac:spMkLst>
        </pc:spChg>
        <pc:spChg chg="add del mod">
          <ac:chgData name="David Redman" userId="2a04d01b8712e551" providerId="LiveId" clId="{4845CD9C-C69A-498B-8DAD-ABBE6E62BF46}" dt="2022-05-30T23:39:54.960" v="4115" actId="478"/>
          <ac:spMkLst>
            <pc:docMk/>
            <pc:sldMk cId="3767848871" sldId="331"/>
            <ac:spMk id="5" creationId="{6742B38C-09A1-8FD2-7B34-1985ECC775B5}"/>
          </ac:spMkLst>
        </pc:spChg>
        <pc:spChg chg="add del mod">
          <ac:chgData name="David Redman" userId="2a04d01b8712e551" providerId="LiveId" clId="{4845CD9C-C69A-498B-8DAD-ABBE6E62BF46}" dt="2022-05-30T23:42:57.896" v="4147" actId="478"/>
          <ac:spMkLst>
            <pc:docMk/>
            <pc:sldMk cId="3767848871" sldId="331"/>
            <ac:spMk id="6" creationId="{A7CDC911-4A1D-6E36-515F-7F4D11FBEB72}"/>
          </ac:spMkLst>
        </pc:spChg>
        <pc:spChg chg="add del mod">
          <ac:chgData name="David Redman" userId="2a04d01b8712e551" providerId="LiveId" clId="{4845CD9C-C69A-498B-8DAD-ABBE6E62BF46}" dt="2022-05-30T23:43:03.453" v="4149" actId="478"/>
          <ac:spMkLst>
            <pc:docMk/>
            <pc:sldMk cId="3767848871" sldId="331"/>
            <ac:spMk id="7" creationId="{2AE1AECC-B13E-C83F-6A3B-7EA59187410E}"/>
          </ac:spMkLst>
        </pc:spChg>
        <pc:spChg chg="add mod">
          <ac:chgData name="David Redman" userId="2a04d01b8712e551" providerId="LiveId" clId="{4845CD9C-C69A-498B-8DAD-ABBE6E62BF46}" dt="2022-05-30T23:46:19.307" v="4179"/>
          <ac:spMkLst>
            <pc:docMk/>
            <pc:sldMk cId="3767848871" sldId="331"/>
            <ac:spMk id="8" creationId="{6B85683C-818A-E166-D435-CD4EC76AC5B0}"/>
          </ac:spMkLst>
        </pc:spChg>
        <pc:spChg chg="mod">
          <ac:chgData name="David Redman" userId="2a04d01b8712e551" providerId="LiveId" clId="{4845CD9C-C69A-498B-8DAD-ABBE6E62BF46}" dt="2022-05-30T21:53:01.369" v="2768" actId="20577"/>
          <ac:spMkLst>
            <pc:docMk/>
            <pc:sldMk cId="3767848871" sldId="331"/>
            <ac:spMk id="19458" creationId="{F7098645-162E-4243-8762-FE9AA916CB54}"/>
          </ac:spMkLst>
        </pc:spChg>
      </pc:sldChg>
      <pc:sldChg chg="addSp modSp ord">
        <pc:chgData name="David Redman" userId="2a04d01b8712e551" providerId="LiveId" clId="{4845CD9C-C69A-498B-8DAD-ABBE6E62BF46}" dt="2022-06-02T17:42:03.369" v="5234" actId="207"/>
        <pc:sldMkLst>
          <pc:docMk/>
          <pc:sldMk cId="453359252" sldId="332"/>
        </pc:sldMkLst>
        <pc:spChg chg="mod">
          <ac:chgData name="David Redman" userId="2a04d01b8712e551" providerId="LiveId" clId="{4845CD9C-C69A-498B-8DAD-ABBE6E62BF46}" dt="2022-06-02T17:42:03.369" v="5234" actId="207"/>
          <ac:spMkLst>
            <pc:docMk/>
            <pc:sldMk cId="453359252" sldId="332"/>
            <ac:spMk id="7" creationId="{FD134A5D-A105-40A1-9AE4-4F9F9BF6E79D}"/>
          </ac:spMkLst>
        </pc:spChg>
        <pc:spChg chg="add mod">
          <ac:chgData name="David Redman" userId="2a04d01b8712e551" providerId="LiveId" clId="{4845CD9C-C69A-498B-8DAD-ABBE6E62BF46}" dt="2022-05-30T23:44:07.302" v="4163"/>
          <ac:spMkLst>
            <pc:docMk/>
            <pc:sldMk cId="453359252" sldId="332"/>
            <ac:spMk id="12" creationId="{9B4EBC9A-30F8-FB03-023F-E0414DA7E6A4}"/>
          </ac:spMkLst>
        </pc:spChg>
      </pc:sldChg>
      <pc:sldChg chg="addSp delSp modSp mod ord">
        <pc:chgData name="David Redman" userId="2a04d01b8712e551" providerId="LiveId" clId="{4845CD9C-C69A-498B-8DAD-ABBE6E62BF46}" dt="2022-05-30T23:44:22.210" v="4164"/>
        <pc:sldMkLst>
          <pc:docMk/>
          <pc:sldMk cId="1250359713" sldId="334"/>
        </pc:sldMkLst>
        <pc:spChg chg="mod">
          <ac:chgData name="David Redman" userId="2a04d01b8712e551" providerId="LiveId" clId="{4845CD9C-C69A-498B-8DAD-ABBE6E62BF46}" dt="2022-05-30T22:36:10.665" v="3180" actId="115"/>
          <ac:spMkLst>
            <pc:docMk/>
            <pc:sldMk cId="1250359713" sldId="334"/>
            <ac:spMk id="4" creationId="{E10DE58A-2B3B-4229-9DEF-A7843B510E8B}"/>
          </ac:spMkLst>
        </pc:spChg>
        <pc:spChg chg="add mod">
          <ac:chgData name="David Redman" userId="2a04d01b8712e551" providerId="LiveId" clId="{4845CD9C-C69A-498B-8DAD-ABBE6E62BF46}" dt="2022-05-30T22:08:38.639" v="2893"/>
          <ac:spMkLst>
            <pc:docMk/>
            <pc:sldMk cId="1250359713" sldId="334"/>
            <ac:spMk id="12" creationId="{C589EB54-A6D9-B2E7-B0B7-7B3C606D892F}"/>
          </ac:spMkLst>
        </pc:spChg>
        <pc:spChg chg="add del mod">
          <ac:chgData name="David Redman" userId="2a04d01b8712e551" providerId="LiveId" clId="{4845CD9C-C69A-498B-8DAD-ABBE6E62BF46}" dt="2022-05-30T23:40:56.990" v="4129" actId="478"/>
          <ac:spMkLst>
            <pc:docMk/>
            <pc:sldMk cId="1250359713" sldId="334"/>
            <ac:spMk id="13" creationId="{03110E51-628C-5FAE-96CC-FB25BD8D74F8}"/>
          </ac:spMkLst>
        </pc:spChg>
        <pc:spChg chg="add mod">
          <ac:chgData name="David Redman" userId="2a04d01b8712e551" providerId="LiveId" clId="{4845CD9C-C69A-498B-8DAD-ABBE6E62BF46}" dt="2022-05-30T23:44:22.210" v="4164"/>
          <ac:spMkLst>
            <pc:docMk/>
            <pc:sldMk cId="1250359713" sldId="334"/>
            <ac:spMk id="14" creationId="{409F67A5-FF29-0B8F-C583-EDDB46B85617}"/>
          </ac:spMkLst>
        </pc:spChg>
      </pc:sldChg>
      <pc:sldChg chg="addSp delSp modSp mod modAnim">
        <pc:chgData name="David Redman" userId="2a04d01b8712e551" providerId="LiveId" clId="{4845CD9C-C69A-498B-8DAD-ABBE6E62BF46}" dt="2022-05-31T00:12:25.884" v="5178"/>
        <pc:sldMkLst>
          <pc:docMk/>
          <pc:sldMk cId="1055486634" sldId="336"/>
        </pc:sldMkLst>
        <pc:spChg chg="add mod">
          <ac:chgData name="David Redman" userId="2a04d01b8712e551" providerId="LiveId" clId="{4845CD9C-C69A-498B-8DAD-ABBE6E62BF46}" dt="2022-05-31T00:11:58.002" v="5177" actId="14100"/>
          <ac:spMkLst>
            <pc:docMk/>
            <pc:sldMk cId="1055486634" sldId="336"/>
            <ac:spMk id="2" creationId="{5872644F-4301-FC8D-1A61-C339B7DA51EC}"/>
          </ac:spMkLst>
        </pc:spChg>
        <pc:spChg chg="mod">
          <ac:chgData name="David Redman" userId="2a04d01b8712e551" providerId="LiveId" clId="{4845CD9C-C69A-498B-8DAD-ABBE6E62BF46}" dt="2022-05-30T22:47:37.306" v="3571" actId="207"/>
          <ac:spMkLst>
            <pc:docMk/>
            <pc:sldMk cId="1055486634" sldId="336"/>
            <ac:spMk id="7" creationId="{FD134A5D-A105-40A1-9AE4-4F9F9BF6E79D}"/>
          </ac:spMkLst>
        </pc:spChg>
        <pc:spChg chg="add del mod">
          <ac:chgData name="David Redman" userId="2a04d01b8712e551" providerId="LiveId" clId="{4845CD9C-C69A-498B-8DAD-ABBE6E62BF46}" dt="2022-05-30T23:41:32.722" v="4136" actId="478"/>
          <ac:spMkLst>
            <pc:docMk/>
            <pc:sldMk cId="1055486634" sldId="336"/>
            <ac:spMk id="9" creationId="{3A10D0F5-2E34-3AE3-9B42-93129236DC7B}"/>
          </ac:spMkLst>
        </pc:spChg>
        <pc:spChg chg="add mod">
          <ac:chgData name="David Redman" userId="2a04d01b8712e551" providerId="LiveId" clId="{4845CD9C-C69A-498B-8DAD-ABBE6E62BF46}" dt="2022-05-30T23:45:17.743" v="4172"/>
          <ac:spMkLst>
            <pc:docMk/>
            <pc:sldMk cId="1055486634" sldId="336"/>
            <ac:spMk id="10" creationId="{9632B433-2D56-D4F9-A18F-3B8C83B9669C}"/>
          </ac:spMkLst>
        </pc:spChg>
      </pc:sldChg>
      <pc:sldChg chg="addSp modSp mod ord">
        <pc:chgData name="David Redman" userId="2a04d01b8712e551" providerId="LiveId" clId="{4845CD9C-C69A-498B-8DAD-ABBE6E62BF46}" dt="2022-05-30T23:45:24.106" v="4173"/>
        <pc:sldMkLst>
          <pc:docMk/>
          <pc:sldMk cId="1274504724" sldId="337"/>
        </pc:sldMkLst>
        <pc:spChg chg="add mod">
          <ac:chgData name="David Redman" userId="2a04d01b8712e551" providerId="LiveId" clId="{4845CD9C-C69A-498B-8DAD-ABBE6E62BF46}" dt="2022-05-30T23:45:24.106" v="4173"/>
          <ac:spMkLst>
            <pc:docMk/>
            <pc:sldMk cId="1274504724" sldId="337"/>
            <ac:spMk id="6" creationId="{31F15ABB-4A12-F1BC-7BFC-CF52D49C10DB}"/>
          </ac:spMkLst>
        </pc:spChg>
        <pc:spChg chg="mod">
          <ac:chgData name="David Redman" userId="2a04d01b8712e551" providerId="LiveId" clId="{4845CD9C-C69A-498B-8DAD-ABBE6E62BF46}" dt="2022-05-30T23:27:10.118" v="3879" actId="255"/>
          <ac:spMkLst>
            <pc:docMk/>
            <pc:sldMk cId="1274504724" sldId="337"/>
            <ac:spMk id="7" creationId="{FD134A5D-A105-40A1-9AE4-4F9F9BF6E79D}"/>
          </ac:spMkLst>
        </pc:spChg>
      </pc:sldChg>
      <pc:sldChg chg="ord">
        <pc:chgData name="David Redman" userId="2a04d01b8712e551" providerId="LiveId" clId="{4845CD9C-C69A-498B-8DAD-ABBE6E62BF46}" dt="2022-05-30T23:07:07.480" v="3739"/>
        <pc:sldMkLst>
          <pc:docMk/>
          <pc:sldMk cId="3809397755" sldId="339"/>
        </pc:sldMkLst>
      </pc:sldChg>
      <pc:sldChg chg="del">
        <pc:chgData name="David Redman" userId="2a04d01b8712e551" providerId="LiveId" clId="{4845CD9C-C69A-498B-8DAD-ABBE6E62BF46}" dt="2022-05-30T20:24:01.277" v="1636" actId="2696"/>
        <pc:sldMkLst>
          <pc:docMk/>
          <pc:sldMk cId="0" sldId="340"/>
        </pc:sldMkLst>
      </pc:sldChg>
      <pc:sldChg chg="addSp delSp modSp ord">
        <pc:chgData name="David Redman" userId="2a04d01b8712e551" providerId="LiveId" clId="{4845CD9C-C69A-498B-8DAD-ABBE6E62BF46}" dt="2022-05-30T22:09:22.039" v="2900"/>
        <pc:sldMkLst>
          <pc:docMk/>
          <pc:sldMk cId="2982882744" sldId="424"/>
        </pc:sldMkLst>
        <pc:spChg chg="add del mod">
          <ac:chgData name="David Redman" userId="2a04d01b8712e551" providerId="LiveId" clId="{4845CD9C-C69A-498B-8DAD-ABBE6E62BF46}" dt="2022-05-30T22:09:22.039" v="2900"/>
          <ac:spMkLst>
            <pc:docMk/>
            <pc:sldMk cId="2982882744" sldId="424"/>
            <ac:spMk id="4" creationId="{32F81184-55CE-28A9-3653-748E03E5ACAB}"/>
          </ac:spMkLst>
        </pc:spChg>
      </pc:sldChg>
      <pc:sldChg chg="del">
        <pc:chgData name="David Redman" userId="2a04d01b8712e551" providerId="LiveId" clId="{4845CD9C-C69A-498B-8DAD-ABBE6E62BF46}" dt="2022-05-30T20:26:18.644" v="1646" actId="2696"/>
        <pc:sldMkLst>
          <pc:docMk/>
          <pc:sldMk cId="2817319854" sldId="448"/>
        </pc:sldMkLst>
      </pc:sldChg>
      <pc:sldChg chg="del">
        <pc:chgData name="David Redman" userId="2a04d01b8712e551" providerId="LiveId" clId="{4845CD9C-C69A-498B-8DAD-ABBE6E62BF46}" dt="2022-05-30T20:26:18.644" v="1646" actId="2696"/>
        <pc:sldMkLst>
          <pc:docMk/>
          <pc:sldMk cId="2920177188" sldId="449"/>
        </pc:sldMkLst>
      </pc:sldChg>
      <pc:sldChg chg="del">
        <pc:chgData name="David Redman" userId="2a04d01b8712e551" providerId="LiveId" clId="{4845CD9C-C69A-498B-8DAD-ABBE6E62BF46}" dt="2022-05-30T20:26:18.644" v="1646" actId="2696"/>
        <pc:sldMkLst>
          <pc:docMk/>
          <pc:sldMk cId="2819863740" sldId="450"/>
        </pc:sldMkLst>
      </pc:sldChg>
      <pc:sldChg chg="addSp delSp modSp mod ord">
        <pc:chgData name="David Redman" userId="2a04d01b8712e551" providerId="LiveId" clId="{4845CD9C-C69A-498B-8DAD-ABBE6E62BF46}" dt="2022-06-02T17:39:10.057" v="5228" actId="113"/>
        <pc:sldMkLst>
          <pc:docMk/>
          <pc:sldMk cId="2294374287" sldId="452"/>
        </pc:sldMkLst>
        <pc:spChg chg="add del mod">
          <ac:chgData name="David Redman" userId="2a04d01b8712e551" providerId="LiveId" clId="{4845CD9C-C69A-498B-8DAD-ABBE6E62BF46}" dt="2022-05-30T23:41:51.734" v="4140" actId="478"/>
          <ac:spMkLst>
            <pc:docMk/>
            <pc:sldMk cId="2294374287" sldId="452"/>
            <ac:spMk id="5" creationId="{044C0ED8-28C8-F0C9-57B5-09ACA9D71361}"/>
          </ac:spMkLst>
        </pc:spChg>
        <pc:spChg chg="mod">
          <ac:chgData name="David Redman" userId="2a04d01b8712e551" providerId="LiveId" clId="{4845CD9C-C69A-498B-8DAD-ABBE6E62BF46}" dt="2022-06-02T17:39:10.057" v="5228" actId="113"/>
          <ac:spMkLst>
            <pc:docMk/>
            <pc:sldMk cId="2294374287" sldId="452"/>
            <ac:spMk id="6" creationId="{9292C46C-3B56-4945-80D6-955FD8115D8D}"/>
          </ac:spMkLst>
        </pc:spChg>
        <pc:spChg chg="mod">
          <ac:chgData name="David Redman" userId="2a04d01b8712e551" providerId="LiveId" clId="{4845CD9C-C69A-498B-8DAD-ABBE6E62BF46}" dt="2022-05-30T22:00:39.831" v="2826" actId="208"/>
          <ac:spMkLst>
            <pc:docMk/>
            <pc:sldMk cId="2294374287" sldId="452"/>
            <ac:spMk id="7" creationId="{FD134A5D-A105-40A1-9AE4-4F9F9BF6E79D}"/>
          </ac:spMkLst>
        </pc:spChg>
        <pc:spChg chg="add mod">
          <ac:chgData name="David Redman" userId="2a04d01b8712e551" providerId="LiveId" clId="{4845CD9C-C69A-498B-8DAD-ABBE6E62BF46}" dt="2022-05-30T23:45:41.467" v="4177"/>
          <ac:spMkLst>
            <pc:docMk/>
            <pc:sldMk cId="2294374287" sldId="452"/>
            <ac:spMk id="8" creationId="{E7D7EE20-40D9-46AB-93FC-1DB335454CD0}"/>
          </ac:spMkLst>
        </pc:spChg>
      </pc:sldChg>
      <pc:sldChg chg="ord">
        <pc:chgData name="David Redman" userId="2a04d01b8712e551" providerId="LiveId" clId="{4845CD9C-C69A-498B-8DAD-ABBE6E62BF46}" dt="2022-05-30T20:22:12.086" v="1632"/>
        <pc:sldMkLst>
          <pc:docMk/>
          <pc:sldMk cId="1133352584" sldId="454"/>
        </pc:sldMkLst>
      </pc:sldChg>
      <pc:sldChg chg="del">
        <pc:chgData name="David Redman" userId="2a04d01b8712e551" providerId="LiveId" clId="{4845CD9C-C69A-498B-8DAD-ABBE6E62BF46}" dt="2022-05-30T20:22:33.754" v="1633" actId="2696"/>
        <pc:sldMkLst>
          <pc:docMk/>
          <pc:sldMk cId="3642188857" sldId="456"/>
        </pc:sldMkLst>
      </pc:sldChg>
      <pc:sldChg chg="del">
        <pc:chgData name="David Redman" userId="2a04d01b8712e551" providerId="LiveId" clId="{4845CD9C-C69A-498B-8DAD-ABBE6E62BF46}" dt="2022-05-30T20:22:33.754" v="1633" actId="2696"/>
        <pc:sldMkLst>
          <pc:docMk/>
          <pc:sldMk cId="2448642000" sldId="457"/>
        </pc:sldMkLst>
      </pc:sldChg>
      <pc:sldChg chg="del">
        <pc:chgData name="David Redman" userId="2a04d01b8712e551" providerId="LiveId" clId="{4845CD9C-C69A-498B-8DAD-ABBE6E62BF46}" dt="2022-05-30T20:22:33.754" v="1633" actId="2696"/>
        <pc:sldMkLst>
          <pc:docMk/>
          <pc:sldMk cId="4125851268" sldId="458"/>
        </pc:sldMkLst>
      </pc:sldChg>
      <pc:sldChg chg="del">
        <pc:chgData name="David Redman" userId="2a04d01b8712e551" providerId="LiveId" clId="{4845CD9C-C69A-498B-8DAD-ABBE6E62BF46}" dt="2022-05-30T20:24:35.528" v="1639" actId="2696"/>
        <pc:sldMkLst>
          <pc:docMk/>
          <pc:sldMk cId="3325998027" sldId="459"/>
        </pc:sldMkLst>
      </pc:sldChg>
      <pc:sldChg chg="del">
        <pc:chgData name="David Redman" userId="2a04d01b8712e551" providerId="LiveId" clId="{4845CD9C-C69A-498B-8DAD-ABBE6E62BF46}" dt="2022-05-30T20:24:29.876" v="1638" actId="2696"/>
        <pc:sldMkLst>
          <pc:docMk/>
          <pc:sldMk cId="4082598341" sldId="461"/>
        </pc:sldMkLst>
      </pc:sldChg>
      <pc:sldChg chg="del">
        <pc:chgData name="David Redman" userId="2a04d01b8712e551" providerId="LiveId" clId="{4845CD9C-C69A-498B-8DAD-ABBE6E62BF46}" dt="2022-05-30T20:22:57.741" v="1634" actId="2696"/>
        <pc:sldMkLst>
          <pc:docMk/>
          <pc:sldMk cId="3388930756" sldId="463"/>
        </pc:sldMkLst>
      </pc:sldChg>
      <pc:sldChg chg="addSp modSp mod ord">
        <pc:chgData name="David Redman" userId="2a04d01b8712e551" providerId="LiveId" clId="{4845CD9C-C69A-498B-8DAD-ABBE6E62BF46}" dt="2022-05-30T23:42:21.983" v="4144" actId="207"/>
        <pc:sldMkLst>
          <pc:docMk/>
          <pc:sldMk cId="1034012145" sldId="464"/>
        </pc:sldMkLst>
        <pc:spChg chg="add mod">
          <ac:chgData name="David Redman" userId="2a04d01b8712e551" providerId="LiveId" clId="{4845CD9C-C69A-498B-8DAD-ABBE6E62BF46}" dt="2022-05-30T23:42:21.983" v="4144" actId="207"/>
          <ac:spMkLst>
            <pc:docMk/>
            <pc:sldMk cId="1034012145" sldId="464"/>
            <ac:spMk id="5" creationId="{0C7F32D6-4FC4-9F66-F2DB-ED92E7A5BAC3}"/>
          </ac:spMkLst>
        </pc:spChg>
      </pc:sldChg>
      <pc:sldChg chg="del">
        <pc:chgData name="David Redman" userId="2a04d01b8712e551" providerId="LiveId" clId="{4845CD9C-C69A-498B-8DAD-ABBE6E62BF46}" dt="2022-05-30T20:24:46.823" v="1641" actId="2696"/>
        <pc:sldMkLst>
          <pc:docMk/>
          <pc:sldMk cId="2143469397" sldId="465"/>
        </pc:sldMkLst>
      </pc:sldChg>
      <pc:sldChg chg="del">
        <pc:chgData name="David Redman" userId="2a04d01b8712e551" providerId="LiveId" clId="{4845CD9C-C69A-498B-8DAD-ABBE6E62BF46}" dt="2022-05-30T20:22:57.741" v="1634" actId="2696"/>
        <pc:sldMkLst>
          <pc:docMk/>
          <pc:sldMk cId="1048092730" sldId="466"/>
        </pc:sldMkLst>
      </pc:sldChg>
      <pc:sldChg chg="del">
        <pc:chgData name="David Redman" userId="2a04d01b8712e551" providerId="LiveId" clId="{4845CD9C-C69A-498B-8DAD-ABBE6E62BF46}" dt="2022-05-30T20:22:57.741" v="1634" actId="2696"/>
        <pc:sldMkLst>
          <pc:docMk/>
          <pc:sldMk cId="3636494743" sldId="467"/>
        </pc:sldMkLst>
      </pc:sldChg>
      <pc:sldChg chg="addSp delSp modSp mod ord addAnim delAnim modAnim">
        <pc:chgData name="David Redman" userId="2a04d01b8712e551" providerId="LiveId" clId="{4845CD9C-C69A-498B-8DAD-ABBE6E62BF46}" dt="2022-06-02T17:40:48.329" v="5230" actId="207"/>
        <pc:sldMkLst>
          <pc:docMk/>
          <pc:sldMk cId="1855440572" sldId="468"/>
        </pc:sldMkLst>
        <pc:spChg chg="add mod ord">
          <ac:chgData name="David Redman" userId="2a04d01b8712e551" providerId="LiveId" clId="{4845CD9C-C69A-498B-8DAD-ABBE6E62BF46}" dt="2022-05-30T22:20:52.694" v="2945" actId="14100"/>
          <ac:spMkLst>
            <pc:docMk/>
            <pc:sldMk cId="1855440572" sldId="468"/>
            <ac:spMk id="10" creationId="{538CF456-6323-B94A-3ABD-315286153926}"/>
          </ac:spMkLst>
        </pc:spChg>
        <pc:spChg chg="add del mod">
          <ac:chgData name="David Redman" userId="2a04d01b8712e551" providerId="LiveId" clId="{4845CD9C-C69A-498B-8DAD-ABBE6E62BF46}" dt="2022-05-30T22:16:59.114" v="2932"/>
          <ac:spMkLst>
            <pc:docMk/>
            <pc:sldMk cId="1855440572" sldId="468"/>
            <ac:spMk id="13" creationId="{ED864B99-C506-D147-F2F9-114623109C87}"/>
          </ac:spMkLst>
        </pc:spChg>
        <pc:spChg chg="add mod">
          <ac:chgData name="David Redman" userId="2a04d01b8712e551" providerId="LiveId" clId="{4845CD9C-C69A-498B-8DAD-ABBE6E62BF46}" dt="2022-05-30T22:08:35.470" v="2892"/>
          <ac:spMkLst>
            <pc:docMk/>
            <pc:sldMk cId="1855440572" sldId="468"/>
            <ac:spMk id="17" creationId="{E1D9F408-4955-C516-0AC7-556F6E761A0D}"/>
          </ac:spMkLst>
        </pc:spChg>
        <pc:spChg chg="add mod">
          <ac:chgData name="David Redman" userId="2a04d01b8712e551" providerId="LiveId" clId="{4845CD9C-C69A-498B-8DAD-ABBE6E62BF46}" dt="2022-05-30T22:23:42.759" v="2973" actId="1582"/>
          <ac:spMkLst>
            <pc:docMk/>
            <pc:sldMk cId="1855440572" sldId="468"/>
            <ac:spMk id="19" creationId="{F6555A07-3F45-E874-B267-6CD708921935}"/>
          </ac:spMkLst>
        </pc:spChg>
        <pc:spChg chg="mod">
          <ac:chgData name="David Redman" userId="2a04d01b8712e551" providerId="LiveId" clId="{4845CD9C-C69A-498B-8DAD-ABBE6E62BF46}" dt="2022-05-30T23:16:48.844" v="3789"/>
          <ac:spMkLst>
            <pc:docMk/>
            <pc:sldMk cId="1855440572" sldId="468"/>
            <ac:spMk id="31" creationId="{4376C64B-4F7A-C001-7C9C-BD4E638C5498}"/>
          </ac:spMkLst>
        </pc:spChg>
        <pc:spChg chg="mod">
          <ac:chgData name="David Redman" userId="2a04d01b8712e551" providerId="LiveId" clId="{4845CD9C-C69A-498B-8DAD-ABBE6E62BF46}" dt="2022-06-02T17:40:48.329" v="5230" actId="207"/>
          <ac:spMkLst>
            <pc:docMk/>
            <pc:sldMk cId="1855440572" sldId="468"/>
            <ac:spMk id="13314" creationId="{B133B805-28F1-464A-9F9C-A89E4ABAA8A5}"/>
          </ac:spMkLst>
        </pc:spChg>
        <pc:grpChg chg="add del mod">
          <ac:chgData name="David Redman" userId="2a04d01b8712e551" providerId="LiveId" clId="{4845CD9C-C69A-498B-8DAD-ABBE6E62BF46}" dt="2022-05-30T22:14:58.158" v="2914" actId="478"/>
          <ac:grpSpMkLst>
            <pc:docMk/>
            <pc:sldMk cId="1855440572" sldId="468"/>
            <ac:grpSpMk id="7" creationId="{BBDC3325-EE25-496A-BFF0-D0AD10BD2B7D}"/>
          </ac:grpSpMkLst>
        </pc:grpChg>
        <pc:grpChg chg="mod">
          <ac:chgData name="David Redman" userId="2a04d01b8712e551" providerId="LiveId" clId="{4845CD9C-C69A-498B-8DAD-ABBE6E62BF46}" dt="2022-05-30T23:16:13.909" v="3785" actId="1076"/>
          <ac:grpSpMkLst>
            <pc:docMk/>
            <pc:sldMk cId="1855440572" sldId="468"/>
            <ac:grpSpMk id="18" creationId="{4C1D8094-5FE9-434E-B3AE-074EF0251175}"/>
          </ac:grpSpMkLst>
        </pc:grpChg>
        <pc:grpChg chg="add mod">
          <ac:chgData name="David Redman" userId="2a04d01b8712e551" providerId="LiveId" clId="{4845CD9C-C69A-498B-8DAD-ABBE6E62BF46}" dt="2022-05-30T23:16:52.090" v="3790" actId="1076"/>
          <ac:grpSpMkLst>
            <pc:docMk/>
            <pc:sldMk cId="1855440572" sldId="468"/>
            <ac:grpSpMk id="28" creationId="{DEA3CF66-F07C-1FFA-7C49-AE55F9F55922}"/>
          </ac:grpSpMkLst>
        </pc:grpChg>
        <pc:picChg chg="add del mod ord">
          <ac:chgData name="David Redman" userId="2a04d01b8712e551" providerId="LiveId" clId="{4845CD9C-C69A-498B-8DAD-ABBE6E62BF46}" dt="2022-05-30T22:14:35.167" v="2911" actId="22"/>
          <ac:picMkLst>
            <pc:docMk/>
            <pc:sldMk cId="1855440572" sldId="468"/>
            <ac:picMk id="9" creationId="{69016360-1D79-3125-B3D6-0ABE0BD53C63}"/>
          </ac:picMkLst>
        </pc:picChg>
        <pc:picChg chg="mod">
          <ac:chgData name="David Redman" userId="2a04d01b8712e551" providerId="LiveId" clId="{4845CD9C-C69A-498B-8DAD-ABBE6E62BF46}" dt="2022-05-30T23:16:40.209" v="3788" actId="1076"/>
          <ac:picMkLst>
            <pc:docMk/>
            <pc:sldMk cId="1855440572" sldId="468"/>
            <ac:picMk id="12" creationId="{F0F0BF98-8EC2-45AA-8646-0E5C55FE4F9D}"/>
          </ac:picMkLst>
        </pc:picChg>
        <pc:picChg chg="add mod">
          <ac:chgData name="David Redman" userId="2a04d01b8712e551" providerId="LiveId" clId="{4845CD9C-C69A-498B-8DAD-ABBE6E62BF46}" dt="2022-05-30T22:20:22.850" v="2939" actId="14100"/>
          <ac:picMkLst>
            <pc:docMk/>
            <pc:sldMk cId="1855440572" sldId="468"/>
            <ac:picMk id="15" creationId="{3E684113-190F-E71B-B77A-8DEF556AF508}"/>
          </ac:picMkLst>
        </pc:picChg>
        <pc:picChg chg="add del mod">
          <ac:chgData name="David Redman" userId="2a04d01b8712e551" providerId="LiveId" clId="{4845CD9C-C69A-498B-8DAD-ABBE6E62BF46}" dt="2022-05-30T22:20:01.548" v="2933" actId="478"/>
          <ac:picMkLst>
            <pc:docMk/>
            <pc:sldMk cId="1855440572" sldId="468"/>
            <ac:picMk id="20" creationId="{529A2748-E3CF-6F46-9A98-D1CFCFB3D04B}"/>
          </ac:picMkLst>
        </pc:picChg>
        <pc:cxnChg chg="add mod">
          <ac:chgData name="David Redman" userId="2a04d01b8712e551" providerId="LiveId" clId="{4845CD9C-C69A-498B-8DAD-ABBE6E62BF46}" dt="2022-05-30T22:24:07.860" v="2976" actId="1582"/>
          <ac:cxnSpMkLst>
            <pc:docMk/>
            <pc:sldMk cId="1855440572" sldId="468"/>
            <ac:cxnSpMk id="22" creationId="{CE3D6C82-F868-8CAD-7FBD-35ED2DC7B8AE}"/>
          </ac:cxnSpMkLst>
        </pc:cxnChg>
        <pc:cxnChg chg="mod">
          <ac:chgData name="David Redman" userId="2a04d01b8712e551" providerId="LiveId" clId="{4845CD9C-C69A-498B-8DAD-ABBE6E62BF46}" dt="2022-05-30T22:14:58.158" v="2914" actId="478"/>
          <ac:cxnSpMkLst>
            <pc:docMk/>
            <pc:sldMk cId="1855440572" sldId="468"/>
            <ac:cxnSpMk id="29" creationId="{BE6ED198-3166-4A7E-9AB4-BC9441FF8C43}"/>
          </ac:cxnSpMkLst>
        </pc:cxnChg>
        <pc:cxnChg chg="mod">
          <ac:chgData name="David Redman" userId="2a04d01b8712e551" providerId="LiveId" clId="{4845CD9C-C69A-498B-8DAD-ABBE6E62BF46}" dt="2022-05-30T23:16:48.844" v="3789"/>
          <ac:cxnSpMkLst>
            <pc:docMk/>
            <pc:sldMk cId="1855440572" sldId="468"/>
            <ac:cxnSpMk id="32" creationId="{725C2218-ACD8-30BE-F246-8C79396DA0BD}"/>
          </ac:cxnSpMkLst>
        </pc:cxnChg>
        <pc:cxnChg chg="mod">
          <ac:chgData name="David Redman" userId="2a04d01b8712e551" providerId="LiveId" clId="{4845CD9C-C69A-498B-8DAD-ABBE6E62BF46}" dt="2022-05-30T23:16:48.844" v="3789"/>
          <ac:cxnSpMkLst>
            <pc:docMk/>
            <pc:sldMk cId="1855440572" sldId="468"/>
            <ac:cxnSpMk id="33" creationId="{6F704E9A-9C37-922F-517D-C968FEC3E5C2}"/>
          </ac:cxnSpMkLst>
        </pc:cxnChg>
        <pc:cxnChg chg="mod">
          <ac:chgData name="David Redman" userId="2a04d01b8712e551" providerId="LiveId" clId="{4845CD9C-C69A-498B-8DAD-ABBE6E62BF46}" dt="2022-05-30T23:16:48.844" v="3789"/>
          <ac:cxnSpMkLst>
            <pc:docMk/>
            <pc:sldMk cId="1855440572" sldId="468"/>
            <ac:cxnSpMk id="34" creationId="{241C1111-3778-3FEF-7A77-4B7FDBF5218C}"/>
          </ac:cxnSpMkLst>
        </pc:cxnChg>
        <pc:cxnChg chg="mod">
          <ac:chgData name="David Redman" userId="2a04d01b8712e551" providerId="LiveId" clId="{4845CD9C-C69A-498B-8DAD-ABBE6E62BF46}" dt="2022-05-30T23:16:48.844" v="3789"/>
          <ac:cxnSpMkLst>
            <pc:docMk/>
            <pc:sldMk cId="1855440572" sldId="468"/>
            <ac:cxnSpMk id="35" creationId="{778C606D-513A-1107-5148-7CF318A379B1}"/>
          </ac:cxnSpMkLst>
        </pc:cxnChg>
      </pc:sldChg>
      <pc:sldChg chg="del">
        <pc:chgData name="David Redman" userId="2a04d01b8712e551" providerId="LiveId" clId="{4845CD9C-C69A-498B-8DAD-ABBE6E62BF46}" dt="2022-05-30T20:22:57.741" v="1634" actId="2696"/>
        <pc:sldMkLst>
          <pc:docMk/>
          <pc:sldMk cId="3141261602" sldId="470"/>
        </pc:sldMkLst>
      </pc:sldChg>
      <pc:sldChg chg="del">
        <pc:chgData name="David Redman" userId="2a04d01b8712e551" providerId="LiveId" clId="{4845CD9C-C69A-498B-8DAD-ABBE6E62BF46}" dt="2022-05-30T20:22:33.754" v="1633" actId="2696"/>
        <pc:sldMkLst>
          <pc:docMk/>
          <pc:sldMk cId="2716705267" sldId="471"/>
        </pc:sldMkLst>
      </pc:sldChg>
      <pc:sldChg chg="del">
        <pc:chgData name="David Redman" userId="2a04d01b8712e551" providerId="LiveId" clId="{4845CD9C-C69A-498B-8DAD-ABBE6E62BF46}" dt="2022-05-30T20:24:40.306" v="1640" actId="2696"/>
        <pc:sldMkLst>
          <pc:docMk/>
          <pc:sldMk cId="3162918294" sldId="472"/>
        </pc:sldMkLst>
      </pc:sldChg>
      <pc:sldChg chg="del">
        <pc:chgData name="David Redman" userId="2a04d01b8712e551" providerId="LiveId" clId="{4845CD9C-C69A-498B-8DAD-ABBE6E62BF46}" dt="2022-05-30T20:23:16.188" v="1635" actId="2696"/>
        <pc:sldMkLst>
          <pc:docMk/>
          <pc:sldMk cId="4274243443" sldId="473"/>
        </pc:sldMkLst>
      </pc:sldChg>
      <pc:sldChg chg="del">
        <pc:chgData name="David Redman" userId="2a04d01b8712e551" providerId="LiveId" clId="{4845CD9C-C69A-498B-8DAD-ABBE6E62BF46}" dt="2022-05-30T20:19:44.374" v="1618" actId="47"/>
        <pc:sldMkLst>
          <pc:docMk/>
          <pc:sldMk cId="1596604355" sldId="474"/>
        </pc:sldMkLst>
      </pc:sldChg>
      <pc:sldChg chg="del">
        <pc:chgData name="David Redman" userId="2a04d01b8712e551" providerId="LiveId" clId="{4845CD9C-C69A-498B-8DAD-ABBE6E62BF46}" dt="2022-05-30T20:22:33.754" v="1633" actId="2696"/>
        <pc:sldMkLst>
          <pc:docMk/>
          <pc:sldMk cId="3894897616" sldId="475"/>
        </pc:sldMkLst>
      </pc:sldChg>
      <pc:sldChg chg="del">
        <pc:chgData name="David Redman" userId="2a04d01b8712e551" providerId="LiveId" clId="{4845CD9C-C69A-498B-8DAD-ABBE6E62BF46}" dt="2022-05-30T20:24:01.277" v="1636" actId="2696"/>
        <pc:sldMkLst>
          <pc:docMk/>
          <pc:sldMk cId="3480847264" sldId="476"/>
        </pc:sldMkLst>
      </pc:sldChg>
      <pc:sldChg chg="addSp delSp modSp mod">
        <pc:chgData name="David Redman" userId="2a04d01b8712e551" providerId="LiveId" clId="{4845CD9C-C69A-498B-8DAD-ABBE6E62BF46}" dt="2022-05-30T23:43:12.245" v="4150"/>
        <pc:sldMkLst>
          <pc:docMk/>
          <pc:sldMk cId="0" sldId="477"/>
        </pc:sldMkLst>
        <pc:spChg chg="add mod">
          <ac:chgData name="David Redman" userId="2a04d01b8712e551" providerId="LiveId" clId="{4845CD9C-C69A-498B-8DAD-ABBE6E62BF46}" dt="2022-05-30T22:07:23.946" v="2880" actId="1035"/>
          <ac:spMkLst>
            <pc:docMk/>
            <pc:sldMk cId="0" sldId="477"/>
            <ac:spMk id="5" creationId="{2832FF4D-6733-2052-DAE1-FF836E1C8765}"/>
          </ac:spMkLst>
        </pc:spChg>
        <pc:spChg chg="add del mod">
          <ac:chgData name="David Redman" userId="2a04d01b8712e551" providerId="LiveId" clId="{4845CD9C-C69A-498B-8DAD-ABBE6E62BF46}" dt="2022-05-30T23:39:59.400" v="4116" actId="478"/>
          <ac:spMkLst>
            <pc:docMk/>
            <pc:sldMk cId="0" sldId="477"/>
            <ac:spMk id="6" creationId="{F2829D33-DB90-7B67-3A82-03991B757AD9}"/>
          </ac:spMkLst>
        </pc:spChg>
        <pc:spChg chg="add mod">
          <ac:chgData name="David Redman" userId="2a04d01b8712e551" providerId="LiveId" clId="{4845CD9C-C69A-498B-8DAD-ABBE6E62BF46}" dt="2022-05-30T23:43:12.245" v="4150"/>
          <ac:spMkLst>
            <pc:docMk/>
            <pc:sldMk cId="0" sldId="477"/>
            <ac:spMk id="7" creationId="{4D038E94-2425-9CCD-481B-CE3DFC6919E0}"/>
          </ac:spMkLst>
        </pc:spChg>
        <pc:spChg chg="mod">
          <ac:chgData name="David Redman" userId="2a04d01b8712e551" providerId="LiveId" clId="{4845CD9C-C69A-498B-8DAD-ABBE6E62BF46}" dt="2022-05-30T17:21:44.195" v="108" actId="1076"/>
          <ac:spMkLst>
            <pc:docMk/>
            <pc:sldMk cId="0" sldId="477"/>
            <ac:spMk id="11266" creationId="{930BC048-92E1-4884-8E5D-A107C8A845D7}"/>
          </ac:spMkLst>
        </pc:spChg>
        <pc:spChg chg="mod">
          <ac:chgData name="David Redman" userId="2a04d01b8712e551" providerId="LiveId" clId="{4845CD9C-C69A-498B-8DAD-ABBE6E62BF46}" dt="2022-05-30T17:21:12.243" v="106" actId="1076"/>
          <ac:spMkLst>
            <pc:docMk/>
            <pc:sldMk cId="0" sldId="477"/>
            <ac:spMk id="11268" creationId="{A9F7E53B-3F6B-476D-ABBE-8255DCF45D61}"/>
          </ac:spMkLst>
        </pc:spChg>
        <pc:spChg chg="mod">
          <ac:chgData name="David Redman" userId="2a04d01b8712e551" providerId="LiveId" clId="{4845CD9C-C69A-498B-8DAD-ABBE6E62BF46}" dt="2022-05-30T17:21:14.343" v="107" actId="1076"/>
          <ac:spMkLst>
            <pc:docMk/>
            <pc:sldMk cId="0" sldId="477"/>
            <ac:spMk id="11269" creationId="{7FA97258-EACA-47F6-966A-2F919917F27C}"/>
          </ac:spMkLst>
        </pc:spChg>
      </pc:sldChg>
      <pc:sldChg chg="addSp delSp modSp add mod modAnim">
        <pc:chgData name="David Redman" userId="2a04d01b8712e551" providerId="LiveId" clId="{4845CD9C-C69A-498B-8DAD-ABBE6E62BF46}" dt="2022-05-30T23:43:23.855" v="4152"/>
        <pc:sldMkLst>
          <pc:docMk/>
          <pc:sldMk cId="0" sldId="478"/>
        </pc:sldMkLst>
        <pc:spChg chg="add mod">
          <ac:chgData name="David Redman" userId="2a04d01b8712e551" providerId="LiveId" clId="{4845CD9C-C69A-498B-8DAD-ABBE6E62BF46}" dt="2022-05-30T17:43:04.371" v="572" actId="207"/>
          <ac:spMkLst>
            <pc:docMk/>
            <pc:sldMk cId="0" sldId="478"/>
            <ac:spMk id="2" creationId="{91A8475F-5487-76C1-7822-9483F3BF2DAF}"/>
          </ac:spMkLst>
        </pc:spChg>
        <pc:spChg chg="add mod">
          <ac:chgData name="David Redman" userId="2a04d01b8712e551" providerId="LiveId" clId="{4845CD9C-C69A-498B-8DAD-ABBE6E62BF46}" dt="2022-05-30T22:07:52.635" v="2884" actId="1076"/>
          <ac:spMkLst>
            <pc:docMk/>
            <pc:sldMk cId="0" sldId="478"/>
            <ac:spMk id="12" creationId="{B89DECE9-849A-6093-F1A3-D23995A1B135}"/>
          </ac:spMkLst>
        </pc:spChg>
        <pc:spChg chg="add del mod">
          <ac:chgData name="David Redman" userId="2a04d01b8712e551" providerId="LiveId" clId="{4845CD9C-C69A-498B-8DAD-ABBE6E62BF46}" dt="2022-05-30T23:40:06.031" v="4118" actId="478"/>
          <ac:spMkLst>
            <pc:docMk/>
            <pc:sldMk cId="0" sldId="478"/>
            <ac:spMk id="13" creationId="{111015DB-DFCB-A492-23E2-1ACFE87D9D94}"/>
          </ac:spMkLst>
        </pc:spChg>
        <pc:spChg chg="add mod">
          <ac:chgData name="David Redman" userId="2a04d01b8712e551" providerId="LiveId" clId="{4845CD9C-C69A-498B-8DAD-ABBE6E62BF46}" dt="2022-05-30T23:43:23.855" v="4152"/>
          <ac:spMkLst>
            <pc:docMk/>
            <pc:sldMk cId="0" sldId="478"/>
            <ac:spMk id="14" creationId="{0EC29473-1408-1B36-46CF-22968F5E1002}"/>
          </ac:spMkLst>
        </pc:spChg>
        <pc:spChg chg="mod">
          <ac:chgData name="David Redman" userId="2a04d01b8712e551" providerId="LiveId" clId="{4845CD9C-C69A-498B-8DAD-ABBE6E62BF46}" dt="2022-05-30T21:55:13.531" v="2773" actId="207"/>
          <ac:spMkLst>
            <pc:docMk/>
            <pc:sldMk cId="0" sldId="478"/>
            <ac:spMk id="8194" creationId="{1027693C-C8CD-449C-B143-CD634A0C3EE9}"/>
          </ac:spMkLst>
        </pc:spChg>
      </pc:sldChg>
      <pc:sldChg chg="addSp delSp modSp add mod">
        <pc:chgData name="David Redman" userId="2a04d01b8712e551" providerId="LiveId" clId="{4845CD9C-C69A-498B-8DAD-ABBE6E62BF46}" dt="2022-05-30T23:43:26.734" v="4153"/>
        <pc:sldMkLst>
          <pc:docMk/>
          <pc:sldMk cId="0" sldId="479"/>
        </pc:sldMkLst>
        <pc:spChg chg="add mod">
          <ac:chgData name="David Redman" userId="2a04d01b8712e551" providerId="LiveId" clId="{4845CD9C-C69A-498B-8DAD-ABBE6E62BF46}" dt="2022-05-30T22:07:56.225" v="2885"/>
          <ac:spMkLst>
            <pc:docMk/>
            <pc:sldMk cId="0" sldId="479"/>
            <ac:spMk id="4" creationId="{7216EEBF-BA94-DB0E-2240-99F9E5229A36}"/>
          </ac:spMkLst>
        </pc:spChg>
        <pc:spChg chg="add del mod">
          <ac:chgData name="David Redman" userId="2a04d01b8712e551" providerId="LiveId" clId="{4845CD9C-C69A-498B-8DAD-ABBE6E62BF46}" dt="2022-05-30T23:40:08.841" v="4119" actId="478"/>
          <ac:spMkLst>
            <pc:docMk/>
            <pc:sldMk cId="0" sldId="479"/>
            <ac:spMk id="5" creationId="{16A9AC7B-EC0C-B104-79B6-0D3C45A59CEC}"/>
          </ac:spMkLst>
        </pc:spChg>
        <pc:spChg chg="add mod">
          <ac:chgData name="David Redman" userId="2a04d01b8712e551" providerId="LiveId" clId="{4845CD9C-C69A-498B-8DAD-ABBE6E62BF46}" dt="2022-05-30T23:43:26.734" v="4153"/>
          <ac:spMkLst>
            <pc:docMk/>
            <pc:sldMk cId="0" sldId="479"/>
            <ac:spMk id="6" creationId="{35A76061-A0B0-136A-D3EB-9276D3720551}"/>
          </ac:spMkLst>
        </pc:spChg>
        <pc:spChg chg="mod">
          <ac:chgData name="David Redman" userId="2a04d01b8712e551" providerId="LiveId" clId="{4845CD9C-C69A-498B-8DAD-ABBE6E62BF46}" dt="2022-05-30T21:55:31.556" v="2774" actId="207"/>
          <ac:spMkLst>
            <pc:docMk/>
            <pc:sldMk cId="0" sldId="479"/>
            <ac:spMk id="10242" creationId="{58684C31-1E44-41E2-80F3-555FB21C6D19}"/>
          </ac:spMkLst>
        </pc:spChg>
        <pc:graphicFrameChg chg="mod modGraphic">
          <ac:chgData name="David Redman" userId="2a04d01b8712e551" providerId="LiveId" clId="{4845CD9C-C69A-498B-8DAD-ABBE6E62BF46}" dt="2022-05-30T23:12:33.430" v="3782" actId="20577"/>
          <ac:graphicFrameMkLst>
            <pc:docMk/>
            <pc:sldMk cId="0" sldId="479"/>
            <ac:graphicFrameMk id="71683" creationId="{B2E6B57D-9BE4-45D4-BF0F-284EA2CF648E}"/>
          </ac:graphicFrameMkLst>
        </pc:graphicFrameChg>
      </pc:sldChg>
      <pc:sldChg chg="addSp delSp modSp add mod modAnim">
        <pc:chgData name="David Redman" userId="2a04d01b8712e551" providerId="LiveId" clId="{4845CD9C-C69A-498B-8DAD-ABBE6E62BF46}" dt="2022-06-02T17:41:34.375" v="5232" actId="208"/>
        <pc:sldMkLst>
          <pc:docMk/>
          <pc:sldMk cId="0" sldId="480"/>
        </pc:sldMkLst>
        <pc:spChg chg="add mod">
          <ac:chgData name="David Redman" userId="2a04d01b8712e551" providerId="LiveId" clId="{4845CD9C-C69A-498B-8DAD-ABBE6E62BF46}" dt="2022-05-30T21:49:59.291" v="2756" actId="208"/>
          <ac:spMkLst>
            <pc:docMk/>
            <pc:sldMk cId="0" sldId="480"/>
            <ac:spMk id="2" creationId="{62654FFC-C484-D3CC-1980-56816BD6C234}"/>
          </ac:spMkLst>
        </pc:spChg>
        <pc:spChg chg="mod">
          <ac:chgData name="David Redman" userId="2a04d01b8712e551" providerId="LiveId" clId="{4845CD9C-C69A-498B-8DAD-ABBE6E62BF46}" dt="2022-05-30T18:01:09.308" v="843" actId="20578"/>
          <ac:spMkLst>
            <pc:docMk/>
            <pc:sldMk cId="0" sldId="480"/>
            <ac:spMk id="3" creationId="{516FCB7E-E767-48EF-B443-BF1BACF311AC}"/>
          </ac:spMkLst>
        </pc:spChg>
        <pc:spChg chg="mod">
          <ac:chgData name="David Redman" userId="2a04d01b8712e551" providerId="LiveId" clId="{4845CD9C-C69A-498B-8DAD-ABBE6E62BF46}" dt="2022-05-30T17:30:09.076" v="171" actId="1076"/>
          <ac:spMkLst>
            <pc:docMk/>
            <pc:sldMk cId="0" sldId="480"/>
            <ac:spMk id="5" creationId="{34BD0889-A0C3-4535-AB49-0D1EC0FD579D}"/>
          </ac:spMkLst>
        </pc:spChg>
        <pc:spChg chg="mod">
          <ac:chgData name="David Redman" userId="2a04d01b8712e551" providerId="LiveId" clId="{4845CD9C-C69A-498B-8DAD-ABBE6E62BF46}" dt="2022-05-30T17:30:19.380" v="174" actId="14100"/>
          <ac:spMkLst>
            <pc:docMk/>
            <pc:sldMk cId="0" sldId="480"/>
            <ac:spMk id="6" creationId="{032AF484-B974-4A41-BE3D-00BCE998DB28}"/>
          </ac:spMkLst>
        </pc:spChg>
        <pc:spChg chg="mod">
          <ac:chgData name="David Redman" userId="2a04d01b8712e551" providerId="LiveId" clId="{4845CD9C-C69A-498B-8DAD-ABBE6E62BF46}" dt="2022-05-30T17:30:43.668" v="180" actId="1076"/>
          <ac:spMkLst>
            <pc:docMk/>
            <pc:sldMk cId="0" sldId="480"/>
            <ac:spMk id="7" creationId="{84050660-88AE-480A-B165-24B9D72165BE}"/>
          </ac:spMkLst>
        </pc:spChg>
        <pc:spChg chg="mod">
          <ac:chgData name="David Redman" userId="2a04d01b8712e551" providerId="LiveId" clId="{4845CD9C-C69A-498B-8DAD-ABBE6E62BF46}" dt="2022-05-30T17:30:40.357" v="179" actId="1076"/>
          <ac:spMkLst>
            <pc:docMk/>
            <pc:sldMk cId="0" sldId="480"/>
            <ac:spMk id="8" creationId="{5BF9D6DB-5E5C-44A0-B057-195328ECBCD4}"/>
          </ac:spMkLst>
        </pc:spChg>
        <pc:spChg chg="mod">
          <ac:chgData name="David Redman" userId="2a04d01b8712e551" providerId="LiveId" clId="{4845CD9C-C69A-498B-8DAD-ABBE6E62BF46}" dt="2022-05-30T17:30:47.849" v="181" actId="1076"/>
          <ac:spMkLst>
            <pc:docMk/>
            <pc:sldMk cId="0" sldId="480"/>
            <ac:spMk id="29" creationId="{F8A2267A-B9D5-4663-BFD5-0F41C1D94D09}"/>
          </ac:spMkLst>
        </pc:spChg>
        <pc:spChg chg="add mod">
          <ac:chgData name="David Redman" userId="2a04d01b8712e551" providerId="LiveId" clId="{4845CD9C-C69A-498B-8DAD-ABBE6E62BF46}" dt="2022-05-30T22:08:21.396" v="2890"/>
          <ac:spMkLst>
            <pc:docMk/>
            <pc:sldMk cId="0" sldId="480"/>
            <ac:spMk id="30" creationId="{E40877C2-5FAA-C939-9BBC-D9F2088D89CB}"/>
          </ac:spMkLst>
        </pc:spChg>
        <pc:spChg chg="add del mod">
          <ac:chgData name="David Redman" userId="2a04d01b8712e551" providerId="LiveId" clId="{4845CD9C-C69A-498B-8DAD-ABBE6E62BF46}" dt="2022-05-30T23:40:31.638" v="4125" actId="478"/>
          <ac:spMkLst>
            <pc:docMk/>
            <pc:sldMk cId="0" sldId="480"/>
            <ac:spMk id="31" creationId="{F4826518-3538-08E6-AC54-3899CEE75877}"/>
          </ac:spMkLst>
        </pc:spChg>
        <pc:spChg chg="add mod">
          <ac:chgData name="David Redman" userId="2a04d01b8712e551" providerId="LiveId" clId="{4845CD9C-C69A-498B-8DAD-ABBE6E62BF46}" dt="2022-05-30T23:43:49.783" v="4159"/>
          <ac:spMkLst>
            <pc:docMk/>
            <pc:sldMk cId="0" sldId="480"/>
            <ac:spMk id="32" creationId="{FBB6E06E-21FE-0695-12A6-1B22D1B773F5}"/>
          </ac:spMkLst>
        </pc:spChg>
        <pc:spChg chg="mod">
          <ac:chgData name="David Redman" userId="2a04d01b8712e551" providerId="LiveId" clId="{4845CD9C-C69A-498B-8DAD-ABBE6E62BF46}" dt="2022-06-02T17:41:34.375" v="5232" actId="208"/>
          <ac:spMkLst>
            <pc:docMk/>
            <pc:sldMk cId="0" sldId="480"/>
            <ac:spMk id="18434" creationId="{F9600C50-7F40-42F6-BE34-04106EC58DE5}"/>
          </ac:spMkLst>
        </pc:spChg>
      </pc:sldChg>
      <pc:sldChg chg="addSp delSp modSp mod modAnim">
        <pc:chgData name="David Redman" userId="2a04d01b8712e551" providerId="LiveId" clId="{4845CD9C-C69A-498B-8DAD-ABBE6E62BF46}" dt="2022-05-30T23:43:45.794" v="4158"/>
        <pc:sldMkLst>
          <pc:docMk/>
          <pc:sldMk cId="2136500936" sldId="481"/>
        </pc:sldMkLst>
        <pc:spChg chg="add mod">
          <ac:chgData name="David Redman" userId="2a04d01b8712e551" providerId="LiveId" clId="{4845CD9C-C69A-498B-8DAD-ABBE6E62BF46}" dt="2022-05-30T22:08:18.927" v="2889"/>
          <ac:spMkLst>
            <pc:docMk/>
            <pc:sldMk cId="2136500936" sldId="481"/>
            <ac:spMk id="5" creationId="{9A83D12F-0B08-CFF0-BB62-C312DAEA61BC}"/>
          </ac:spMkLst>
        </pc:spChg>
        <pc:spChg chg="add del mod">
          <ac:chgData name="David Redman" userId="2a04d01b8712e551" providerId="LiveId" clId="{4845CD9C-C69A-498B-8DAD-ABBE6E62BF46}" dt="2022-05-30T23:40:28.626" v="4124" actId="478"/>
          <ac:spMkLst>
            <pc:docMk/>
            <pc:sldMk cId="2136500936" sldId="481"/>
            <ac:spMk id="6" creationId="{A633D149-98D4-98DB-1196-246F45BC2187}"/>
          </ac:spMkLst>
        </pc:spChg>
        <pc:spChg chg="add mod">
          <ac:chgData name="David Redman" userId="2a04d01b8712e551" providerId="LiveId" clId="{4845CD9C-C69A-498B-8DAD-ABBE6E62BF46}" dt="2022-05-30T23:43:45.794" v="4158"/>
          <ac:spMkLst>
            <pc:docMk/>
            <pc:sldMk cId="2136500936" sldId="481"/>
            <ac:spMk id="7" creationId="{81E07440-6435-1AAE-F663-FE035EBB2D4D}"/>
          </ac:spMkLst>
        </pc:spChg>
        <pc:spChg chg="mod">
          <ac:chgData name="David Redman" userId="2a04d01b8712e551" providerId="LiveId" clId="{4845CD9C-C69A-498B-8DAD-ABBE6E62BF46}" dt="2022-05-30T17:28:02.130" v="121" actId="1076"/>
          <ac:spMkLst>
            <pc:docMk/>
            <pc:sldMk cId="2136500936" sldId="481"/>
            <ac:spMk id="11269" creationId="{7FA97258-EACA-47F6-966A-2F919917F27C}"/>
          </ac:spMkLst>
        </pc:spChg>
      </pc:sldChg>
      <pc:sldChg chg="addSp delSp modSp mod">
        <pc:chgData name="David Redman" userId="2a04d01b8712e551" providerId="LiveId" clId="{4845CD9C-C69A-498B-8DAD-ABBE6E62BF46}" dt="2022-05-30T23:45:13.442" v="4171"/>
        <pc:sldMkLst>
          <pc:docMk/>
          <pc:sldMk cId="1372256133" sldId="482"/>
        </pc:sldMkLst>
        <pc:spChg chg="mod">
          <ac:chgData name="David Redman" userId="2a04d01b8712e551" providerId="LiveId" clId="{4845CD9C-C69A-498B-8DAD-ABBE6E62BF46}" dt="2022-05-30T22:56:44.848" v="3597" actId="115"/>
          <ac:spMkLst>
            <pc:docMk/>
            <pc:sldMk cId="1372256133" sldId="482"/>
            <ac:spMk id="6" creationId="{9292C46C-3B56-4945-80D6-955FD8115D8D}"/>
          </ac:spMkLst>
        </pc:spChg>
        <pc:spChg chg="mod">
          <ac:chgData name="David Redman" userId="2a04d01b8712e551" providerId="LiveId" clId="{4845CD9C-C69A-498B-8DAD-ABBE6E62BF46}" dt="2022-05-30T22:42:17.803" v="3286" actId="207"/>
          <ac:spMkLst>
            <pc:docMk/>
            <pc:sldMk cId="1372256133" sldId="482"/>
            <ac:spMk id="7" creationId="{FD134A5D-A105-40A1-9AE4-4F9F9BF6E79D}"/>
          </ac:spMkLst>
        </pc:spChg>
        <pc:spChg chg="add del mod">
          <ac:chgData name="David Redman" userId="2a04d01b8712e551" providerId="LiveId" clId="{4845CD9C-C69A-498B-8DAD-ABBE6E62BF46}" dt="2022-05-30T23:41:28.925" v="4135" actId="478"/>
          <ac:spMkLst>
            <pc:docMk/>
            <pc:sldMk cId="1372256133" sldId="482"/>
            <ac:spMk id="8" creationId="{93A2B1B3-C71E-D1C3-1F72-37390F43A1C3}"/>
          </ac:spMkLst>
        </pc:spChg>
        <pc:spChg chg="add mod">
          <ac:chgData name="David Redman" userId="2a04d01b8712e551" providerId="LiveId" clId="{4845CD9C-C69A-498B-8DAD-ABBE6E62BF46}" dt="2022-05-30T23:45:13.442" v="4171"/>
          <ac:spMkLst>
            <pc:docMk/>
            <pc:sldMk cId="1372256133" sldId="482"/>
            <ac:spMk id="9" creationId="{9C066069-BDD8-68A6-0BCC-E4A1E3EC5C3F}"/>
          </ac:spMkLst>
        </pc:spChg>
      </pc:sldChg>
      <pc:sldChg chg="modSp del">
        <pc:chgData name="David Redman" userId="2a04d01b8712e551" providerId="LiveId" clId="{4845CD9C-C69A-498B-8DAD-ABBE6E62BF46}" dt="2022-05-30T17:57:55.280" v="826" actId="47"/>
        <pc:sldMkLst>
          <pc:docMk/>
          <pc:sldMk cId="1210495677" sldId="483"/>
        </pc:sldMkLst>
        <pc:spChg chg="mod">
          <ac:chgData name="David Redman" userId="2a04d01b8712e551" providerId="LiveId" clId="{4845CD9C-C69A-498B-8DAD-ABBE6E62BF46}" dt="2022-05-30T17:57:07.253" v="820" actId="20577"/>
          <ac:spMkLst>
            <pc:docMk/>
            <pc:sldMk cId="1210495677" sldId="483"/>
            <ac:spMk id="3" creationId="{516FCB7E-E767-48EF-B443-BF1BACF311AC}"/>
          </ac:spMkLst>
        </pc:spChg>
      </pc:sldChg>
      <pc:sldChg chg="addSp delSp modSp mod delAnim modAnim">
        <pc:chgData name="David Redman" userId="2a04d01b8712e551" providerId="LiveId" clId="{4845CD9C-C69A-498B-8DAD-ABBE6E62BF46}" dt="2022-05-30T23:55:16.805" v="4330" actId="478"/>
        <pc:sldMkLst>
          <pc:docMk/>
          <pc:sldMk cId="3854038377" sldId="483"/>
        </pc:sldMkLst>
        <pc:spChg chg="mod">
          <ac:chgData name="David Redman" userId="2a04d01b8712e551" providerId="LiveId" clId="{4845CD9C-C69A-498B-8DAD-ABBE6E62BF46}" dt="2022-05-30T18:01:00.208" v="842" actId="20578"/>
          <ac:spMkLst>
            <pc:docMk/>
            <pc:sldMk cId="3854038377" sldId="483"/>
            <ac:spMk id="3" creationId="{516FCB7E-E767-48EF-B443-BF1BACF311AC}"/>
          </ac:spMkLst>
        </pc:spChg>
        <pc:spChg chg="add mod">
          <ac:chgData name="David Redman" userId="2a04d01b8712e551" providerId="LiveId" clId="{4845CD9C-C69A-498B-8DAD-ABBE6E62BF46}" dt="2022-05-30T21:52:14.258" v="2761" actId="1076"/>
          <ac:spMkLst>
            <pc:docMk/>
            <pc:sldMk cId="3854038377" sldId="483"/>
            <ac:spMk id="28" creationId="{EF0176F8-AD14-AF6F-CA5F-2A05BB9A5494}"/>
          </ac:spMkLst>
        </pc:spChg>
        <pc:spChg chg="add del mod">
          <ac:chgData name="David Redman" userId="2a04d01b8712e551" providerId="LiveId" clId="{4845CD9C-C69A-498B-8DAD-ABBE6E62BF46}" dt="2022-05-30T23:55:16.805" v="4330" actId="478"/>
          <ac:spMkLst>
            <pc:docMk/>
            <pc:sldMk cId="3854038377" sldId="483"/>
            <ac:spMk id="30" creationId="{B6134F94-EA5A-4046-EC28-57A0FDBAE3CB}"/>
          </ac:spMkLst>
        </pc:spChg>
        <pc:spChg chg="add mod">
          <ac:chgData name="David Redman" userId="2a04d01b8712e551" providerId="LiveId" clId="{4845CD9C-C69A-498B-8DAD-ABBE6E62BF46}" dt="2022-05-30T22:08:27.036" v="2891"/>
          <ac:spMkLst>
            <pc:docMk/>
            <pc:sldMk cId="3854038377" sldId="483"/>
            <ac:spMk id="31" creationId="{7DA5B5AF-D6CB-FDBB-4901-1001B3AAFE96}"/>
          </ac:spMkLst>
        </pc:spChg>
        <pc:spChg chg="add del mod">
          <ac:chgData name="David Redman" userId="2a04d01b8712e551" providerId="LiveId" clId="{4845CD9C-C69A-498B-8DAD-ABBE6E62BF46}" dt="2022-05-30T23:40:46.076" v="4128" actId="478"/>
          <ac:spMkLst>
            <pc:docMk/>
            <pc:sldMk cId="3854038377" sldId="483"/>
            <ac:spMk id="32" creationId="{6D3C0F55-C1ED-C378-3CCB-D949F3D2208E}"/>
          </ac:spMkLst>
        </pc:spChg>
        <pc:spChg chg="add mod">
          <ac:chgData name="David Redman" userId="2a04d01b8712e551" providerId="LiveId" clId="{4845CD9C-C69A-498B-8DAD-ABBE6E62BF46}" dt="2022-05-30T23:44:01.950" v="4162"/>
          <ac:spMkLst>
            <pc:docMk/>
            <pc:sldMk cId="3854038377" sldId="483"/>
            <ac:spMk id="33" creationId="{80861FAD-B640-8AA4-D622-7AC9D5979BA5}"/>
          </ac:spMkLst>
        </pc:spChg>
        <pc:spChg chg="mod">
          <ac:chgData name="David Redman" userId="2a04d01b8712e551" providerId="LiveId" clId="{4845CD9C-C69A-498B-8DAD-ABBE6E62BF46}" dt="2022-05-30T21:59:46.890" v="2820" actId="207"/>
          <ac:spMkLst>
            <pc:docMk/>
            <pc:sldMk cId="3854038377" sldId="483"/>
            <ac:spMk id="18434" creationId="{F9600C50-7F40-42F6-BE34-04106EC58DE5}"/>
          </ac:spMkLst>
        </pc:spChg>
      </pc:sldChg>
      <pc:sldChg chg="addSp delSp modSp mod modAnim">
        <pc:chgData name="David Redman" userId="2a04d01b8712e551" providerId="LiveId" clId="{4845CD9C-C69A-498B-8DAD-ABBE6E62BF46}" dt="2022-05-30T23:44:31.875" v="4165"/>
        <pc:sldMkLst>
          <pc:docMk/>
          <pc:sldMk cId="1702621499" sldId="484"/>
        </pc:sldMkLst>
        <pc:spChg chg="add mod">
          <ac:chgData name="David Redman" userId="2a04d01b8712e551" providerId="LiveId" clId="{4845CD9C-C69A-498B-8DAD-ABBE6E62BF46}" dt="2022-05-30T21:52:45.156" v="2765" actId="1076"/>
          <ac:spMkLst>
            <pc:docMk/>
            <pc:sldMk cId="1702621499" sldId="484"/>
            <ac:spMk id="28" creationId="{829A0ADC-47B5-BB6D-30FB-E9A63A5C7DFF}"/>
          </ac:spMkLst>
        </pc:spChg>
        <pc:spChg chg="add mod">
          <ac:chgData name="David Redman" userId="2a04d01b8712e551" providerId="LiveId" clId="{4845CD9C-C69A-498B-8DAD-ABBE6E62BF46}" dt="2022-05-30T22:08:43.906" v="2894"/>
          <ac:spMkLst>
            <pc:docMk/>
            <pc:sldMk cId="1702621499" sldId="484"/>
            <ac:spMk id="30" creationId="{3943C8D5-FDE6-1AFA-404A-8683B592A159}"/>
          </ac:spMkLst>
        </pc:spChg>
        <pc:spChg chg="add del mod">
          <ac:chgData name="David Redman" userId="2a04d01b8712e551" providerId="LiveId" clId="{4845CD9C-C69A-498B-8DAD-ABBE6E62BF46}" dt="2022-05-30T23:41:05.043" v="4130" actId="478"/>
          <ac:spMkLst>
            <pc:docMk/>
            <pc:sldMk cId="1702621499" sldId="484"/>
            <ac:spMk id="31" creationId="{92871C87-96DA-2F03-7EE1-9CE366B0D987}"/>
          </ac:spMkLst>
        </pc:spChg>
        <pc:spChg chg="add mod">
          <ac:chgData name="David Redman" userId="2a04d01b8712e551" providerId="LiveId" clId="{4845CD9C-C69A-498B-8DAD-ABBE6E62BF46}" dt="2022-05-30T23:44:31.875" v="4165"/>
          <ac:spMkLst>
            <pc:docMk/>
            <pc:sldMk cId="1702621499" sldId="484"/>
            <ac:spMk id="32" creationId="{80D50D7A-FCD7-4B3E-9A6B-3EA984C16082}"/>
          </ac:spMkLst>
        </pc:spChg>
        <pc:spChg chg="mod">
          <ac:chgData name="David Redman" userId="2a04d01b8712e551" providerId="LiveId" clId="{4845CD9C-C69A-498B-8DAD-ABBE6E62BF46}" dt="2022-05-30T22:00:04.065" v="2822" actId="207"/>
          <ac:spMkLst>
            <pc:docMk/>
            <pc:sldMk cId="1702621499" sldId="484"/>
            <ac:spMk id="18434" creationId="{F9600C50-7F40-42F6-BE34-04106EC58DE5}"/>
          </ac:spMkLst>
        </pc:spChg>
      </pc:sldChg>
      <pc:sldChg chg="addSp delSp modSp mod modTransition">
        <pc:chgData name="David Redman" userId="2a04d01b8712e551" providerId="LiveId" clId="{4845CD9C-C69A-498B-8DAD-ABBE6E62BF46}" dt="2022-05-30T23:44:45.559" v="4167"/>
        <pc:sldMkLst>
          <pc:docMk/>
          <pc:sldMk cId="1632742664" sldId="485"/>
        </pc:sldMkLst>
        <pc:spChg chg="add del mod">
          <ac:chgData name="David Redman" userId="2a04d01b8712e551" providerId="LiveId" clId="{4845CD9C-C69A-498B-8DAD-ABBE6E62BF46}" dt="2022-05-30T19:45:21.725" v="1071" actId="478"/>
          <ac:spMkLst>
            <pc:docMk/>
            <pc:sldMk cId="1632742664" sldId="485"/>
            <ac:spMk id="2" creationId="{1660F9BD-DBAB-E555-86BA-E00D7530F4F4}"/>
          </ac:spMkLst>
        </pc:spChg>
        <pc:spChg chg="add mod">
          <ac:chgData name="David Redman" userId="2a04d01b8712e551" providerId="LiveId" clId="{4845CD9C-C69A-498B-8DAD-ABBE6E62BF46}" dt="2022-05-30T19:51:06.476" v="1138" actId="207"/>
          <ac:spMkLst>
            <pc:docMk/>
            <pc:sldMk cId="1632742664" sldId="485"/>
            <ac:spMk id="3" creationId="{EC94C0F6-C19F-3D9A-D04F-E214679D27F5}"/>
          </ac:spMkLst>
        </pc:spChg>
        <pc:spChg chg="mod">
          <ac:chgData name="David Redman" userId="2a04d01b8712e551" providerId="LiveId" clId="{4845CD9C-C69A-498B-8DAD-ABBE6E62BF46}" dt="2022-05-30T22:41:04.407" v="3283" actId="115"/>
          <ac:spMkLst>
            <pc:docMk/>
            <pc:sldMk cId="1632742664" sldId="485"/>
            <ac:spMk id="6" creationId="{9292C46C-3B56-4945-80D6-955FD8115D8D}"/>
          </ac:spMkLst>
        </pc:spChg>
        <pc:spChg chg="mod">
          <ac:chgData name="David Redman" userId="2a04d01b8712e551" providerId="LiveId" clId="{4845CD9C-C69A-498B-8DAD-ABBE6E62BF46}" dt="2022-05-30T19:44:10.865" v="1043" actId="1076"/>
          <ac:spMkLst>
            <pc:docMk/>
            <pc:sldMk cId="1632742664" sldId="485"/>
            <ac:spMk id="7" creationId="{FD134A5D-A105-40A1-9AE4-4F9F9BF6E79D}"/>
          </ac:spMkLst>
        </pc:spChg>
        <pc:spChg chg="add mod">
          <ac:chgData name="David Redman" userId="2a04d01b8712e551" providerId="LiveId" clId="{4845CD9C-C69A-498B-8DAD-ABBE6E62BF46}" dt="2022-05-30T22:41:09.666" v="3284" actId="115"/>
          <ac:spMkLst>
            <pc:docMk/>
            <pc:sldMk cId="1632742664" sldId="485"/>
            <ac:spMk id="8" creationId="{EC75E139-BA49-8893-A928-A6F566072341}"/>
          </ac:spMkLst>
        </pc:spChg>
        <pc:spChg chg="add mod">
          <ac:chgData name="David Redman" userId="2a04d01b8712e551" providerId="LiveId" clId="{4845CD9C-C69A-498B-8DAD-ABBE6E62BF46}" dt="2022-05-30T23:44:45.559" v="4167"/>
          <ac:spMkLst>
            <pc:docMk/>
            <pc:sldMk cId="1632742664" sldId="485"/>
            <ac:spMk id="9" creationId="{F2070657-FD74-7853-DE19-290945426D34}"/>
          </ac:spMkLst>
        </pc:spChg>
      </pc:sldChg>
      <pc:sldChg chg="modSp mod modTransition">
        <pc:chgData name="David Redman" userId="2a04d01b8712e551" providerId="LiveId" clId="{4845CD9C-C69A-498B-8DAD-ABBE6E62BF46}" dt="2022-05-30T22:50:07.553" v="3573"/>
        <pc:sldMkLst>
          <pc:docMk/>
          <pc:sldMk cId="859223247" sldId="486"/>
        </pc:sldMkLst>
        <pc:spChg chg="mod">
          <ac:chgData name="David Redman" userId="2a04d01b8712e551" providerId="LiveId" clId="{4845CD9C-C69A-498B-8DAD-ABBE6E62BF46}" dt="2022-05-30T19:52:36.297" v="1159" actId="20577"/>
          <ac:spMkLst>
            <pc:docMk/>
            <pc:sldMk cId="859223247" sldId="486"/>
            <ac:spMk id="3" creationId="{EC94C0F6-C19F-3D9A-D04F-E214679D27F5}"/>
          </ac:spMkLst>
        </pc:spChg>
        <pc:spChg chg="mod">
          <ac:chgData name="David Redman" userId="2a04d01b8712e551" providerId="LiveId" clId="{4845CD9C-C69A-498B-8DAD-ABBE6E62BF46}" dt="2022-05-30T20:07:19.759" v="1339" actId="20577"/>
          <ac:spMkLst>
            <pc:docMk/>
            <pc:sldMk cId="859223247" sldId="486"/>
            <ac:spMk id="6" creationId="{9292C46C-3B56-4945-80D6-955FD8115D8D}"/>
          </ac:spMkLst>
        </pc:spChg>
        <pc:spChg chg="mod">
          <ac:chgData name="David Redman" userId="2a04d01b8712e551" providerId="LiveId" clId="{4845CD9C-C69A-498B-8DAD-ABBE6E62BF46}" dt="2022-05-30T20:05:47.817" v="1319" actId="115"/>
          <ac:spMkLst>
            <pc:docMk/>
            <pc:sldMk cId="859223247" sldId="486"/>
            <ac:spMk id="8" creationId="{EC75E139-BA49-8893-A928-A6F566072341}"/>
          </ac:spMkLst>
        </pc:spChg>
      </pc:sldChg>
      <pc:sldChg chg="addSp delSp modSp mod modTransition">
        <pc:chgData name="David Redman" userId="2a04d01b8712e551" providerId="LiveId" clId="{4845CD9C-C69A-498B-8DAD-ABBE6E62BF46}" dt="2022-05-30T23:44:51.790" v="4168"/>
        <pc:sldMkLst>
          <pc:docMk/>
          <pc:sldMk cId="4011885184" sldId="487"/>
        </pc:sldMkLst>
        <pc:spChg chg="mod">
          <ac:chgData name="David Redman" userId="2a04d01b8712e551" providerId="LiveId" clId="{4845CD9C-C69A-498B-8DAD-ABBE6E62BF46}" dt="2022-05-30T20:11:30.944" v="1497" actId="20577"/>
          <ac:spMkLst>
            <pc:docMk/>
            <pc:sldMk cId="4011885184" sldId="487"/>
            <ac:spMk id="3" creationId="{EC94C0F6-C19F-3D9A-D04F-E214679D27F5}"/>
          </ac:spMkLst>
        </pc:spChg>
        <pc:spChg chg="mod">
          <ac:chgData name="David Redman" userId="2a04d01b8712e551" providerId="LiveId" clId="{4845CD9C-C69A-498B-8DAD-ABBE6E62BF46}" dt="2022-05-30T20:10:53.127" v="1480" actId="20577"/>
          <ac:spMkLst>
            <pc:docMk/>
            <pc:sldMk cId="4011885184" sldId="487"/>
            <ac:spMk id="6" creationId="{9292C46C-3B56-4945-80D6-955FD8115D8D}"/>
          </ac:spMkLst>
        </pc:spChg>
        <pc:spChg chg="mod">
          <ac:chgData name="David Redman" userId="2a04d01b8712e551" providerId="LiveId" clId="{4845CD9C-C69A-498B-8DAD-ABBE6E62BF46}" dt="2022-05-30T20:11:23.784" v="1495" actId="20577"/>
          <ac:spMkLst>
            <pc:docMk/>
            <pc:sldMk cId="4011885184" sldId="487"/>
            <ac:spMk id="8" creationId="{EC75E139-BA49-8893-A928-A6F566072341}"/>
          </ac:spMkLst>
        </pc:spChg>
        <pc:spChg chg="add del mod">
          <ac:chgData name="David Redman" userId="2a04d01b8712e551" providerId="LiveId" clId="{4845CD9C-C69A-498B-8DAD-ABBE6E62BF46}" dt="2022-05-30T23:41:13.455" v="4132" actId="478"/>
          <ac:spMkLst>
            <pc:docMk/>
            <pc:sldMk cId="4011885184" sldId="487"/>
            <ac:spMk id="9" creationId="{2EBF8CAF-A665-C6CC-BF97-27F42A9E0085}"/>
          </ac:spMkLst>
        </pc:spChg>
        <pc:spChg chg="add mod">
          <ac:chgData name="David Redman" userId="2a04d01b8712e551" providerId="LiveId" clId="{4845CD9C-C69A-498B-8DAD-ABBE6E62BF46}" dt="2022-05-30T23:44:51.790" v="4168"/>
          <ac:spMkLst>
            <pc:docMk/>
            <pc:sldMk cId="4011885184" sldId="487"/>
            <ac:spMk id="10" creationId="{BC196D62-E35C-CEA1-72D5-C7497C76DAD8}"/>
          </ac:spMkLst>
        </pc:spChg>
      </pc:sldChg>
      <pc:sldChg chg="addSp delSp modSp mod modTransition">
        <pc:chgData name="David Redman" userId="2a04d01b8712e551" providerId="LiveId" clId="{4845CD9C-C69A-498B-8DAD-ABBE6E62BF46}" dt="2022-05-30T23:44:55.703" v="4169"/>
        <pc:sldMkLst>
          <pc:docMk/>
          <pc:sldMk cId="3253705628" sldId="488"/>
        </pc:sldMkLst>
        <pc:spChg chg="mod">
          <ac:chgData name="David Redman" userId="2a04d01b8712e551" providerId="LiveId" clId="{4845CD9C-C69A-498B-8DAD-ABBE6E62BF46}" dt="2022-05-30T20:11:48.068" v="1499" actId="20577"/>
          <ac:spMkLst>
            <pc:docMk/>
            <pc:sldMk cId="3253705628" sldId="488"/>
            <ac:spMk id="3" creationId="{EC94C0F6-C19F-3D9A-D04F-E214679D27F5}"/>
          </ac:spMkLst>
        </pc:spChg>
        <pc:spChg chg="mod">
          <ac:chgData name="David Redman" userId="2a04d01b8712e551" providerId="LiveId" clId="{4845CD9C-C69A-498B-8DAD-ABBE6E62BF46}" dt="2022-05-30T20:12:50.089" v="1525"/>
          <ac:spMkLst>
            <pc:docMk/>
            <pc:sldMk cId="3253705628" sldId="488"/>
            <ac:spMk id="6" creationId="{9292C46C-3B56-4945-80D6-955FD8115D8D}"/>
          </ac:spMkLst>
        </pc:spChg>
        <pc:spChg chg="add del mod">
          <ac:chgData name="David Redman" userId="2a04d01b8712e551" providerId="LiveId" clId="{4845CD9C-C69A-498B-8DAD-ABBE6E62BF46}" dt="2022-05-30T23:41:18.276" v="4133" actId="478"/>
          <ac:spMkLst>
            <pc:docMk/>
            <pc:sldMk cId="3253705628" sldId="488"/>
            <ac:spMk id="8" creationId="{B47B2304-4CDE-D712-7B6F-D406A3F4A36D}"/>
          </ac:spMkLst>
        </pc:spChg>
        <pc:spChg chg="del">
          <ac:chgData name="David Redman" userId="2a04d01b8712e551" providerId="LiveId" clId="{4845CD9C-C69A-498B-8DAD-ABBE6E62BF46}" dt="2022-05-30T20:12:36.393" v="1506" actId="478"/>
          <ac:spMkLst>
            <pc:docMk/>
            <pc:sldMk cId="3253705628" sldId="488"/>
            <ac:spMk id="8" creationId="{EC75E139-BA49-8893-A928-A6F566072341}"/>
          </ac:spMkLst>
        </pc:spChg>
        <pc:spChg chg="add mod">
          <ac:chgData name="David Redman" userId="2a04d01b8712e551" providerId="LiveId" clId="{4845CD9C-C69A-498B-8DAD-ABBE6E62BF46}" dt="2022-05-30T23:44:55.703" v="4169"/>
          <ac:spMkLst>
            <pc:docMk/>
            <pc:sldMk cId="3253705628" sldId="488"/>
            <ac:spMk id="9" creationId="{128A044E-E9BF-8AF2-2613-E343A129855D}"/>
          </ac:spMkLst>
        </pc:spChg>
      </pc:sldChg>
      <pc:sldChg chg="addSp delSp modSp mod modTransition modAnim">
        <pc:chgData name="David Redman" userId="2a04d01b8712e551" providerId="LiveId" clId="{4845CD9C-C69A-498B-8DAD-ABBE6E62BF46}" dt="2022-05-30T23:25:07.133" v="3840"/>
        <pc:sldMkLst>
          <pc:docMk/>
          <pc:sldMk cId="923459956" sldId="489"/>
        </pc:sldMkLst>
        <pc:spChg chg="add mod ord">
          <ac:chgData name="David Redman" userId="2a04d01b8712e551" providerId="LiveId" clId="{4845CD9C-C69A-498B-8DAD-ABBE6E62BF46}" dt="2022-05-30T23:23:29.337" v="3835" actId="1076"/>
          <ac:spMkLst>
            <pc:docMk/>
            <pc:sldMk cId="923459956" sldId="489"/>
            <ac:spMk id="2" creationId="{3944990C-BFBF-EE2F-CC96-F5F195F5F66F}"/>
          </ac:spMkLst>
        </pc:spChg>
        <pc:spChg chg="mod">
          <ac:chgData name="David Redman" userId="2a04d01b8712e551" providerId="LiveId" clId="{4845CD9C-C69A-498B-8DAD-ABBE6E62BF46}" dt="2022-05-30T20:13:57.589" v="1555" actId="6549"/>
          <ac:spMkLst>
            <pc:docMk/>
            <pc:sldMk cId="923459956" sldId="489"/>
            <ac:spMk id="3" creationId="{EC94C0F6-C19F-3D9A-D04F-E214679D27F5}"/>
          </ac:spMkLst>
        </pc:spChg>
        <pc:spChg chg="del">
          <ac:chgData name="David Redman" userId="2a04d01b8712e551" providerId="LiveId" clId="{4845CD9C-C69A-498B-8DAD-ABBE6E62BF46}" dt="2022-05-30T22:42:30.654" v="3287" actId="478"/>
          <ac:spMkLst>
            <pc:docMk/>
            <pc:sldMk cId="923459956" sldId="489"/>
            <ac:spMk id="5" creationId="{4DA68BCA-23C8-46FD-9BA9-2D1D506DB1E3}"/>
          </ac:spMkLst>
        </pc:spChg>
        <pc:spChg chg="mod">
          <ac:chgData name="David Redman" userId="2a04d01b8712e551" providerId="LiveId" clId="{4845CD9C-C69A-498B-8DAD-ABBE6E62BF46}" dt="2022-05-30T20:17:28.646" v="1608" actId="115"/>
          <ac:spMkLst>
            <pc:docMk/>
            <pc:sldMk cId="923459956" sldId="489"/>
            <ac:spMk id="6" creationId="{9292C46C-3B56-4945-80D6-955FD8115D8D}"/>
          </ac:spMkLst>
        </pc:spChg>
        <pc:spChg chg="mod">
          <ac:chgData name="David Redman" userId="2a04d01b8712e551" providerId="LiveId" clId="{4845CD9C-C69A-498B-8DAD-ABBE6E62BF46}" dt="2022-05-30T20:17:59.888" v="1612" actId="115"/>
          <ac:spMkLst>
            <pc:docMk/>
            <pc:sldMk cId="923459956" sldId="489"/>
            <ac:spMk id="8" creationId="{EC75E139-BA49-8893-A928-A6F566072341}"/>
          </ac:spMkLst>
        </pc:spChg>
        <pc:spChg chg="add mod">
          <ac:chgData name="David Redman" userId="2a04d01b8712e551" providerId="LiveId" clId="{4845CD9C-C69A-498B-8DAD-ABBE6E62BF46}" dt="2022-05-30T23:25:01.438" v="3839" actId="1076"/>
          <ac:spMkLst>
            <pc:docMk/>
            <pc:sldMk cId="923459956" sldId="489"/>
            <ac:spMk id="9" creationId="{C1A9F1D4-F44C-7CFE-F3CA-013205983F7A}"/>
          </ac:spMkLst>
        </pc:spChg>
      </pc:sldChg>
      <pc:sldChg chg="addSp delSp modSp add mod ord modAnim">
        <pc:chgData name="David Redman" userId="2a04d01b8712e551" providerId="LiveId" clId="{4845CD9C-C69A-498B-8DAD-ABBE6E62BF46}" dt="2022-06-02T17:42:35.287" v="5236" actId="207"/>
        <pc:sldMkLst>
          <pc:docMk/>
          <pc:sldMk cId="2636782065" sldId="490"/>
        </pc:sldMkLst>
        <pc:spChg chg="add mod">
          <ac:chgData name="David Redman" userId="2a04d01b8712e551" providerId="LiveId" clId="{4845CD9C-C69A-498B-8DAD-ABBE6E62BF46}" dt="2022-05-30T22:00:22.386" v="2824" actId="1076"/>
          <ac:spMkLst>
            <pc:docMk/>
            <pc:sldMk cId="2636782065" sldId="490"/>
            <ac:spMk id="28" creationId="{B719BEAE-019A-1663-B4D0-3171615C54AA}"/>
          </ac:spMkLst>
        </pc:spChg>
        <pc:spChg chg="add mod">
          <ac:chgData name="David Redman" userId="2a04d01b8712e551" providerId="LiveId" clId="{4845CD9C-C69A-498B-8DAD-ABBE6E62BF46}" dt="2022-05-30T22:08:54.953" v="2895"/>
          <ac:spMkLst>
            <pc:docMk/>
            <pc:sldMk cId="2636782065" sldId="490"/>
            <ac:spMk id="30" creationId="{724781C7-7DF4-ABB6-CDE3-B0D9422B43EF}"/>
          </ac:spMkLst>
        </pc:spChg>
        <pc:spChg chg="add del mod">
          <ac:chgData name="David Redman" userId="2a04d01b8712e551" providerId="LiveId" clId="{4845CD9C-C69A-498B-8DAD-ABBE6E62BF46}" dt="2022-05-30T23:41:22.908" v="4134" actId="478"/>
          <ac:spMkLst>
            <pc:docMk/>
            <pc:sldMk cId="2636782065" sldId="490"/>
            <ac:spMk id="31" creationId="{0772C2ED-121A-D17C-B931-9953EAEAA7D2}"/>
          </ac:spMkLst>
        </pc:spChg>
        <pc:spChg chg="add mod">
          <ac:chgData name="David Redman" userId="2a04d01b8712e551" providerId="LiveId" clId="{4845CD9C-C69A-498B-8DAD-ABBE6E62BF46}" dt="2022-05-30T23:45:07.637" v="4170"/>
          <ac:spMkLst>
            <pc:docMk/>
            <pc:sldMk cId="2636782065" sldId="490"/>
            <ac:spMk id="32" creationId="{9820B8A3-26D8-DFE2-56B9-D57015328ADC}"/>
          </ac:spMkLst>
        </pc:spChg>
        <pc:spChg chg="mod">
          <ac:chgData name="David Redman" userId="2a04d01b8712e551" providerId="LiveId" clId="{4845CD9C-C69A-498B-8DAD-ABBE6E62BF46}" dt="2022-06-02T17:42:35.287" v="5236" actId="207"/>
          <ac:spMkLst>
            <pc:docMk/>
            <pc:sldMk cId="2636782065" sldId="490"/>
            <ac:spMk id="18434" creationId="{F9600C50-7F40-42F6-BE34-04106EC58DE5}"/>
          </ac:spMkLst>
        </pc:spChg>
      </pc:sldChg>
      <pc:sldChg chg="addSp delSp modSp mod modAnim">
        <pc:chgData name="David Redman" userId="2a04d01b8712e551" providerId="LiveId" clId="{4845CD9C-C69A-498B-8DAD-ABBE6E62BF46}" dt="2022-05-30T23:45:36.515" v="4176"/>
        <pc:sldMkLst>
          <pc:docMk/>
          <pc:sldMk cId="3121578839" sldId="491"/>
        </pc:sldMkLst>
        <pc:spChg chg="add mod">
          <ac:chgData name="David Redman" userId="2a04d01b8712e551" providerId="LiveId" clId="{4845CD9C-C69A-498B-8DAD-ABBE6E62BF46}" dt="2022-05-30T22:09:03.473" v="2896"/>
          <ac:spMkLst>
            <pc:docMk/>
            <pc:sldMk cId="3121578839" sldId="491"/>
            <ac:spMk id="5" creationId="{957A77CE-2F9E-5417-2614-C145EE50E013}"/>
          </ac:spMkLst>
        </pc:spChg>
        <pc:spChg chg="add del mod">
          <ac:chgData name="David Redman" userId="2a04d01b8712e551" providerId="LiveId" clId="{4845CD9C-C69A-498B-8DAD-ABBE6E62BF46}" dt="2022-05-30T22:09:13.896" v="2898" actId="478"/>
          <ac:spMkLst>
            <pc:docMk/>
            <pc:sldMk cId="3121578839" sldId="491"/>
            <ac:spMk id="6" creationId="{5ABF2AAF-49F6-47D9-D7A0-44F89E5D25DD}"/>
          </ac:spMkLst>
        </pc:spChg>
        <pc:spChg chg="add del mod">
          <ac:chgData name="David Redman" userId="2a04d01b8712e551" providerId="LiveId" clId="{4845CD9C-C69A-498B-8DAD-ABBE6E62BF46}" dt="2022-05-30T23:41:48.261" v="4139" actId="478"/>
          <ac:spMkLst>
            <pc:docMk/>
            <pc:sldMk cId="3121578839" sldId="491"/>
            <ac:spMk id="7" creationId="{0F9AC591-4859-8570-A2AA-572F94946479}"/>
          </ac:spMkLst>
        </pc:spChg>
        <pc:spChg chg="add mod">
          <ac:chgData name="David Redman" userId="2a04d01b8712e551" providerId="LiveId" clId="{4845CD9C-C69A-498B-8DAD-ABBE6E62BF46}" dt="2022-05-30T23:45:36.515" v="4176"/>
          <ac:spMkLst>
            <pc:docMk/>
            <pc:sldMk cId="3121578839" sldId="491"/>
            <ac:spMk id="8" creationId="{05146EB9-412C-E844-B1B4-0E43532A3A3B}"/>
          </ac:spMkLst>
        </pc:spChg>
        <pc:spChg chg="mod">
          <ac:chgData name="David Redman" userId="2a04d01b8712e551" providerId="LiveId" clId="{4845CD9C-C69A-498B-8DAD-ABBE6E62BF46}" dt="2022-05-30T20:30:40.676" v="1704" actId="1076"/>
          <ac:spMkLst>
            <pc:docMk/>
            <pc:sldMk cId="3121578839" sldId="491"/>
            <ac:spMk id="11269" creationId="{7FA97258-EACA-47F6-966A-2F919917F27C}"/>
          </ac:spMkLst>
        </pc:spChg>
      </pc:sldChg>
      <pc:sldChg chg="addSp delSp modSp add mod addAnim delAnim modAnim">
        <pc:chgData name="David Redman" userId="2a04d01b8712e551" providerId="LiveId" clId="{4845CD9C-C69A-498B-8DAD-ABBE6E62BF46}" dt="2022-05-30T23:45:33.602" v="4175"/>
        <pc:sldMkLst>
          <pc:docMk/>
          <pc:sldMk cId="3797302768" sldId="492"/>
        </pc:sldMkLst>
        <pc:spChg chg="add del mod">
          <ac:chgData name="David Redman" userId="2a04d01b8712e551" providerId="LiveId" clId="{4845CD9C-C69A-498B-8DAD-ABBE6E62BF46}" dt="2022-05-30T22:57:28.029" v="3601" actId="1076"/>
          <ac:spMkLst>
            <pc:docMk/>
            <pc:sldMk cId="3797302768" sldId="492"/>
            <ac:spMk id="28" creationId="{B719BEAE-019A-1663-B4D0-3171615C54AA}"/>
          </ac:spMkLst>
        </pc:spChg>
        <pc:spChg chg="add del mod">
          <ac:chgData name="David Redman" userId="2a04d01b8712e551" providerId="LiveId" clId="{4845CD9C-C69A-498B-8DAD-ABBE6E62BF46}" dt="2022-05-30T23:41:45.056" v="4138" actId="478"/>
          <ac:spMkLst>
            <pc:docMk/>
            <pc:sldMk cId="3797302768" sldId="492"/>
            <ac:spMk id="31" creationId="{C2F665FB-B891-AAE9-B760-1ABEDEDCD478}"/>
          </ac:spMkLst>
        </pc:spChg>
        <pc:spChg chg="add mod">
          <ac:chgData name="David Redman" userId="2a04d01b8712e551" providerId="LiveId" clId="{4845CD9C-C69A-498B-8DAD-ABBE6E62BF46}" dt="2022-05-30T23:45:33.602" v="4175"/>
          <ac:spMkLst>
            <pc:docMk/>
            <pc:sldMk cId="3797302768" sldId="492"/>
            <ac:spMk id="32" creationId="{429643F5-B8D9-8FDD-294B-F2E46C28E8ED}"/>
          </ac:spMkLst>
        </pc:spChg>
        <pc:spChg chg="mod">
          <ac:chgData name="David Redman" userId="2a04d01b8712e551" providerId="LiveId" clId="{4845CD9C-C69A-498B-8DAD-ABBE6E62BF46}" dt="2022-05-30T23:31:57.818" v="4072" actId="208"/>
          <ac:spMkLst>
            <pc:docMk/>
            <pc:sldMk cId="3797302768" sldId="492"/>
            <ac:spMk id="18434" creationId="{F9600C50-7F40-42F6-BE34-04106EC58DE5}"/>
          </ac:spMkLst>
        </pc:spChg>
      </pc:sldChg>
      <pc:sldChg chg="delSp modSp mod delAnim">
        <pc:chgData name="David Redman" userId="2a04d01b8712e551" providerId="LiveId" clId="{4845CD9C-C69A-498B-8DAD-ABBE6E62BF46}" dt="2022-06-02T17:35:00.606" v="5222" actId="20577"/>
        <pc:sldMkLst>
          <pc:docMk/>
          <pc:sldMk cId="2951295664" sldId="493"/>
        </pc:sldMkLst>
        <pc:spChg chg="del">
          <ac:chgData name="David Redman" userId="2a04d01b8712e551" providerId="LiveId" clId="{4845CD9C-C69A-498B-8DAD-ABBE6E62BF46}" dt="2022-05-30T23:55:52.684" v="4332" actId="478"/>
          <ac:spMkLst>
            <pc:docMk/>
            <pc:sldMk cId="2951295664" sldId="493"/>
            <ac:spMk id="2" creationId="{E1EF8BB1-2EF5-4140-9A04-DAB675901823}"/>
          </ac:spMkLst>
        </pc:spChg>
        <pc:spChg chg="del">
          <ac:chgData name="David Redman" userId="2a04d01b8712e551" providerId="LiveId" clId="{4845CD9C-C69A-498B-8DAD-ABBE6E62BF46}" dt="2022-05-30T23:55:53.808" v="4333" actId="478"/>
          <ac:spMkLst>
            <pc:docMk/>
            <pc:sldMk cId="2951295664" sldId="493"/>
            <ac:spMk id="5" creationId="{107B05A5-C904-42DE-89A2-AEC56EBD8B5A}"/>
          </ac:spMkLst>
        </pc:spChg>
        <pc:spChg chg="mod">
          <ac:chgData name="David Redman" userId="2a04d01b8712e551" providerId="LiveId" clId="{4845CD9C-C69A-498B-8DAD-ABBE6E62BF46}" dt="2022-06-02T17:35:00.606" v="5222" actId="20577"/>
          <ac:spMkLst>
            <pc:docMk/>
            <pc:sldMk cId="2951295664" sldId="493"/>
            <ac:spMk id="6" creationId="{9292C46C-3B56-4945-80D6-955FD8115D8D}"/>
          </ac:spMkLst>
        </pc:spChg>
        <pc:spChg chg="mod">
          <ac:chgData name="David Redman" userId="2a04d01b8712e551" providerId="LiveId" clId="{4845CD9C-C69A-498B-8DAD-ABBE6E62BF46}" dt="2022-05-30T23:54:56.729" v="4329" actId="20577"/>
          <ac:spMkLst>
            <pc:docMk/>
            <pc:sldMk cId="2951295664" sldId="493"/>
            <ac:spMk id="7" creationId="{FD134A5D-A105-40A1-9AE4-4F9F9BF6E79D}"/>
          </ac:spMkLst>
        </pc:spChg>
        <pc:spChg chg="del">
          <ac:chgData name="David Redman" userId="2a04d01b8712e551" providerId="LiveId" clId="{4845CD9C-C69A-498B-8DAD-ABBE6E62BF46}" dt="2022-05-30T23:55:55.414" v="4334" actId="478"/>
          <ac:spMkLst>
            <pc:docMk/>
            <pc:sldMk cId="2951295664" sldId="493"/>
            <ac:spMk id="8" creationId="{DF0FD254-FF8B-43E0-9437-87956EF345CE}"/>
          </ac:spMkLst>
        </pc:spChg>
      </pc:sldChg>
      <pc:sldChg chg="delSp mod delAnim modAnim">
        <pc:chgData name="David Redman" userId="2a04d01b8712e551" providerId="LiveId" clId="{4845CD9C-C69A-498B-8DAD-ABBE6E62BF46}" dt="2022-05-31T00:09:09.362" v="5168"/>
        <pc:sldMkLst>
          <pc:docMk/>
          <pc:sldMk cId="712324483" sldId="494"/>
        </pc:sldMkLst>
        <pc:spChg chg="del">
          <ac:chgData name="David Redman" userId="2a04d01b8712e551" providerId="LiveId" clId="{4845CD9C-C69A-498B-8DAD-ABBE6E62BF46}" dt="2022-05-30T23:55:21.266" v="4331" actId="478"/>
          <ac:spMkLst>
            <pc:docMk/>
            <pc:sldMk cId="712324483" sldId="494"/>
            <ac:spMk id="28" creationId="{EF0176F8-AD14-AF6F-CA5F-2A05BB9A5494}"/>
          </ac:spMkLst>
        </pc:spChg>
      </pc:sldChg>
    </pc:docChg>
  </pc:docChgLst>
  <pc:docChgLst>
    <pc:chgData name="David Redman" userId="2a04d01b8712e551" providerId="LiveId" clId="{545AF4D8-D6F2-46C7-A248-59B8BFCC217D}"/>
    <pc:docChg chg="undo custSel addSld delSld modSld sldOrd">
      <pc:chgData name="David Redman" userId="2a04d01b8712e551" providerId="LiveId" clId="{545AF4D8-D6F2-46C7-A248-59B8BFCC217D}" dt="2023-01-16T04:24:55.766" v="453" actId="6549"/>
      <pc:docMkLst>
        <pc:docMk/>
      </pc:docMkLst>
      <pc:sldChg chg="addSp modSp mod">
        <pc:chgData name="David Redman" userId="2a04d01b8712e551" providerId="LiveId" clId="{545AF4D8-D6F2-46C7-A248-59B8BFCC217D}" dt="2023-01-16T04:24:55.766" v="453" actId="6549"/>
        <pc:sldMkLst>
          <pc:docMk/>
          <pc:sldMk cId="3702779933" sldId="323"/>
        </pc:sldMkLst>
        <pc:spChg chg="mod">
          <ac:chgData name="David Redman" userId="2a04d01b8712e551" providerId="LiveId" clId="{545AF4D8-D6F2-46C7-A248-59B8BFCC217D}" dt="2023-01-16T04:24:36.341" v="451" actId="1076"/>
          <ac:spMkLst>
            <pc:docMk/>
            <pc:sldMk cId="3702779933" sldId="323"/>
            <ac:spMk id="2" creationId="{064CECAC-A3C9-49CD-AEFA-DAE7263ACB4C}"/>
          </ac:spMkLst>
        </pc:spChg>
        <pc:spChg chg="mod">
          <ac:chgData name="David Redman" userId="2a04d01b8712e551" providerId="LiveId" clId="{545AF4D8-D6F2-46C7-A248-59B8BFCC217D}" dt="2023-01-09T16:19:23.607" v="0" actId="255"/>
          <ac:spMkLst>
            <pc:docMk/>
            <pc:sldMk cId="3702779933" sldId="323"/>
            <ac:spMk id="3" creationId="{0B0C12A6-FD88-4B00-ACC8-C3DB2E036978}"/>
          </ac:spMkLst>
        </pc:spChg>
        <pc:spChg chg="mod">
          <ac:chgData name="David Redman" userId="2a04d01b8712e551" providerId="LiveId" clId="{545AF4D8-D6F2-46C7-A248-59B8BFCC217D}" dt="2023-01-09T16:20:10.720" v="8" actId="1076"/>
          <ac:spMkLst>
            <pc:docMk/>
            <pc:sldMk cId="3702779933" sldId="323"/>
            <ac:spMk id="5" creationId="{BEA157AB-A572-4335-A3B7-0CD3058EF4E1}"/>
          </ac:spMkLst>
        </pc:spChg>
        <pc:spChg chg="mod">
          <ac:chgData name="David Redman" userId="2a04d01b8712e551" providerId="LiveId" clId="{545AF4D8-D6F2-46C7-A248-59B8BFCC217D}" dt="2023-01-16T04:24:28.971" v="449" actId="1076"/>
          <ac:spMkLst>
            <pc:docMk/>
            <pc:sldMk cId="3702779933" sldId="323"/>
            <ac:spMk id="6" creationId="{33733B57-D947-8FB7-EAA0-68B4EA176D4F}"/>
          </ac:spMkLst>
        </pc:spChg>
        <pc:spChg chg="mod">
          <ac:chgData name="David Redman" userId="2a04d01b8712e551" providerId="LiveId" clId="{545AF4D8-D6F2-46C7-A248-59B8BFCC217D}" dt="2023-01-16T04:24:33.677" v="450" actId="1076"/>
          <ac:spMkLst>
            <pc:docMk/>
            <pc:sldMk cId="3702779933" sldId="323"/>
            <ac:spMk id="8" creationId="{AAABB0AC-C221-4F43-A05C-BDA1714C1539}"/>
          </ac:spMkLst>
        </pc:spChg>
        <pc:spChg chg="mod">
          <ac:chgData name="David Redman" userId="2a04d01b8712e551" providerId="LiveId" clId="{545AF4D8-D6F2-46C7-A248-59B8BFCC217D}" dt="2023-01-09T16:20:03.330" v="7" actId="1076"/>
          <ac:spMkLst>
            <pc:docMk/>
            <pc:sldMk cId="3702779933" sldId="323"/>
            <ac:spMk id="9" creationId="{BDD2D5E2-2002-6FA4-D105-305B3BF7AE24}"/>
          </ac:spMkLst>
        </pc:spChg>
        <pc:spChg chg="add mod">
          <ac:chgData name="David Redman" userId="2a04d01b8712e551" providerId="LiveId" clId="{545AF4D8-D6F2-46C7-A248-59B8BFCC217D}" dt="2023-01-16T04:24:55.766" v="453" actId="6549"/>
          <ac:spMkLst>
            <pc:docMk/>
            <pc:sldMk cId="3702779933" sldId="323"/>
            <ac:spMk id="10" creationId="{E066DBEC-F01A-EA17-4FEB-A095B2F1C6AC}"/>
          </ac:spMkLst>
        </pc:spChg>
        <pc:spChg chg="mod">
          <ac:chgData name="David Redman" userId="2a04d01b8712e551" providerId="LiveId" clId="{545AF4D8-D6F2-46C7-A248-59B8BFCC217D}" dt="2023-01-16T04:24:25.590" v="448" actId="1076"/>
          <ac:spMkLst>
            <pc:docMk/>
            <pc:sldMk cId="3702779933" sldId="323"/>
            <ac:spMk id="11" creationId="{BE6E7778-7B7D-B5B4-E6AE-A7B9EB05695D}"/>
          </ac:spMkLst>
        </pc:spChg>
      </pc:sldChg>
      <pc:sldChg chg="ord">
        <pc:chgData name="David Redman" userId="2a04d01b8712e551" providerId="LiveId" clId="{545AF4D8-D6F2-46C7-A248-59B8BFCC217D}" dt="2023-01-11T20:33:30.286" v="439"/>
        <pc:sldMkLst>
          <pc:docMk/>
          <pc:sldMk cId="3376662137" sldId="326"/>
        </pc:sldMkLst>
      </pc:sldChg>
      <pc:sldChg chg="del">
        <pc:chgData name="David Redman" userId="2a04d01b8712e551" providerId="LiveId" clId="{545AF4D8-D6F2-46C7-A248-59B8BFCC217D}" dt="2023-01-09T16:31:48.503" v="87" actId="47"/>
        <pc:sldMkLst>
          <pc:docMk/>
          <pc:sldMk cId="3005643691" sldId="507"/>
        </pc:sldMkLst>
      </pc:sldChg>
      <pc:sldChg chg="del">
        <pc:chgData name="David Redman" userId="2a04d01b8712e551" providerId="LiveId" clId="{545AF4D8-D6F2-46C7-A248-59B8BFCC217D}" dt="2023-01-11T18:56:33.358" v="104" actId="2696"/>
        <pc:sldMkLst>
          <pc:docMk/>
          <pc:sldMk cId="4085158914" sldId="515"/>
        </pc:sldMkLst>
      </pc:sldChg>
      <pc:sldChg chg="addSp delSp modSp mod modAnim">
        <pc:chgData name="David Redman" userId="2a04d01b8712e551" providerId="LiveId" clId="{545AF4D8-D6F2-46C7-A248-59B8BFCC217D}" dt="2023-01-11T20:25:28.345" v="437"/>
        <pc:sldMkLst>
          <pc:docMk/>
          <pc:sldMk cId="1250508488" sldId="518"/>
        </pc:sldMkLst>
        <pc:spChg chg="mod">
          <ac:chgData name="David Redman" userId="2a04d01b8712e551" providerId="LiveId" clId="{545AF4D8-D6F2-46C7-A248-59B8BFCC217D}" dt="2023-01-11T20:22:07.264" v="411" actId="208"/>
          <ac:spMkLst>
            <pc:docMk/>
            <pc:sldMk cId="1250508488" sldId="518"/>
            <ac:spMk id="5" creationId="{FFCAA2EC-AF90-C947-A4BE-9A86424FCD6D}"/>
          </ac:spMkLst>
        </pc:spChg>
        <pc:spChg chg="mod">
          <ac:chgData name="David Redman" userId="2a04d01b8712e551" providerId="LiveId" clId="{545AF4D8-D6F2-46C7-A248-59B8BFCC217D}" dt="2023-01-11T19:00:09.924" v="155" actId="208"/>
          <ac:spMkLst>
            <pc:docMk/>
            <pc:sldMk cId="1250508488" sldId="518"/>
            <ac:spMk id="6" creationId="{21607F63-8DAF-EC60-DC5E-146D800C8DA7}"/>
          </ac:spMkLst>
        </pc:spChg>
        <pc:spChg chg="mod">
          <ac:chgData name="David Redman" userId="2a04d01b8712e551" providerId="LiveId" clId="{545AF4D8-D6F2-46C7-A248-59B8BFCC217D}" dt="2023-01-11T20:22:11.736" v="412" actId="208"/>
          <ac:spMkLst>
            <pc:docMk/>
            <pc:sldMk cId="1250508488" sldId="518"/>
            <ac:spMk id="7" creationId="{F425BDBC-BE92-39EF-56DE-ADA882241BD0}"/>
          </ac:spMkLst>
        </pc:spChg>
        <pc:spChg chg="mod">
          <ac:chgData name="David Redman" userId="2a04d01b8712e551" providerId="LiveId" clId="{545AF4D8-D6F2-46C7-A248-59B8BFCC217D}" dt="2023-01-11T19:00:14.705" v="156" actId="208"/>
          <ac:spMkLst>
            <pc:docMk/>
            <pc:sldMk cId="1250508488" sldId="518"/>
            <ac:spMk id="8" creationId="{1C7A3E1F-0835-EA86-96A4-D89EFD3EFCFE}"/>
          </ac:spMkLst>
        </pc:spChg>
        <pc:spChg chg="mod">
          <ac:chgData name="David Redman" userId="2a04d01b8712e551" providerId="LiveId" clId="{545AF4D8-D6F2-46C7-A248-59B8BFCC217D}" dt="2023-01-11T20:22:19.861" v="413" actId="208"/>
          <ac:spMkLst>
            <pc:docMk/>
            <pc:sldMk cId="1250508488" sldId="518"/>
            <ac:spMk id="9" creationId="{B47C2BB5-B83B-94EE-D0ED-4749443874C7}"/>
          </ac:spMkLst>
        </pc:spChg>
        <pc:spChg chg="mod">
          <ac:chgData name="David Redman" userId="2a04d01b8712e551" providerId="LiveId" clId="{545AF4D8-D6F2-46C7-A248-59B8BFCC217D}" dt="2023-01-11T19:00:27.549" v="159" actId="208"/>
          <ac:spMkLst>
            <pc:docMk/>
            <pc:sldMk cId="1250508488" sldId="518"/>
            <ac:spMk id="10" creationId="{CFB511B2-F41B-C7C4-3A26-C62846B158EF}"/>
          </ac:spMkLst>
        </pc:spChg>
        <pc:spChg chg="add del">
          <ac:chgData name="David Redman" userId="2a04d01b8712e551" providerId="LiveId" clId="{545AF4D8-D6F2-46C7-A248-59B8BFCC217D}" dt="2023-01-11T18:57:34.090" v="106" actId="478"/>
          <ac:spMkLst>
            <pc:docMk/>
            <pc:sldMk cId="1250508488" sldId="518"/>
            <ac:spMk id="16" creationId="{A57D8456-813C-4C88-9963-0B8D3F72C1A4}"/>
          </ac:spMkLst>
        </pc:spChg>
        <pc:spChg chg="add del mod">
          <ac:chgData name="David Redman" userId="2a04d01b8712e551" providerId="LiveId" clId="{545AF4D8-D6F2-46C7-A248-59B8BFCC217D}" dt="2023-01-11T20:21:46.151" v="406" actId="478"/>
          <ac:spMkLst>
            <pc:docMk/>
            <pc:sldMk cId="1250508488" sldId="518"/>
            <ac:spMk id="17" creationId="{8AA12732-14D6-7711-9DD2-C3C5C67C6F03}"/>
          </ac:spMkLst>
        </pc:spChg>
        <pc:spChg chg="add mod">
          <ac:chgData name="David Redman" userId="2a04d01b8712e551" providerId="LiveId" clId="{545AF4D8-D6F2-46C7-A248-59B8BFCC217D}" dt="2023-01-11T20:25:07.119" v="435" actId="1076"/>
          <ac:spMkLst>
            <pc:docMk/>
            <pc:sldMk cId="1250508488" sldId="518"/>
            <ac:spMk id="18" creationId="{1CF0A4D0-2F55-85B0-435F-5520E2D37ABC}"/>
          </ac:spMkLst>
        </pc:spChg>
        <pc:spChg chg="add mod">
          <ac:chgData name="David Redman" userId="2a04d01b8712e551" providerId="LiveId" clId="{545AF4D8-D6F2-46C7-A248-59B8BFCC217D}" dt="2023-01-11T20:24:44.074" v="431" actId="1076"/>
          <ac:spMkLst>
            <pc:docMk/>
            <pc:sldMk cId="1250508488" sldId="518"/>
            <ac:spMk id="19" creationId="{08F049E2-65B0-1AAB-91FA-8A758F19AC2C}"/>
          </ac:spMkLst>
        </pc:spChg>
        <pc:picChg chg="mod">
          <ac:chgData name="David Redman" userId="2a04d01b8712e551" providerId="LiveId" clId="{545AF4D8-D6F2-46C7-A248-59B8BFCC217D}" dt="2023-01-11T18:54:29.082" v="91" actId="1076"/>
          <ac:picMkLst>
            <pc:docMk/>
            <pc:sldMk cId="1250508488" sldId="518"/>
            <ac:picMk id="2" creationId="{30CCA63B-D0EA-3B17-E78C-B0450F0ADA03}"/>
          </ac:picMkLst>
        </pc:picChg>
        <pc:picChg chg="del">
          <ac:chgData name="David Redman" userId="2a04d01b8712e551" providerId="LiveId" clId="{545AF4D8-D6F2-46C7-A248-59B8BFCC217D}" dt="2023-01-11T18:54:18.025" v="90" actId="478"/>
          <ac:picMkLst>
            <pc:docMk/>
            <pc:sldMk cId="1250508488" sldId="518"/>
            <ac:picMk id="3" creationId="{55D22839-F469-E4D0-9F52-D0F72FF5961D}"/>
          </ac:picMkLst>
        </pc:picChg>
        <pc:picChg chg="add del">
          <ac:chgData name="David Redman" userId="2a04d01b8712e551" providerId="LiveId" clId="{545AF4D8-D6F2-46C7-A248-59B8BFCC217D}" dt="2023-01-11T18:54:14.211" v="89" actId="478"/>
          <ac:picMkLst>
            <pc:docMk/>
            <pc:sldMk cId="1250508488" sldId="518"/>
            <ac:picMk id="4" creationId="{F8980E84-60BD-3061-2E6E-4EB02EA029CF}"/>
          </ac:picMkLst>
        </pc:picChg>
        <pc:picChg chg="add mod ord">
          <ac:chgData name="David Redman" userId="2a04d01b8712e551" providerId="LiveId" clId="{545AF4D8-D6F2-46C7-A248-59B8BFCC217D}" dt="2023-01-11T18:55:50.390" v="102" actId="171"/>
          <ac:picMkLst>
            <pc:docMk/>
            <pc:sldMk cId="1250508488" sldId="518"/>
            <ac:picMk id="11" creationId="{2DFF9BC7-6C48-9C3E-F26E-518A5AC18EC1}"/>
          </ac:picMkLst>
        </pc:picChg>
        <pc:cxnChg chg="mod">
          <ac:chgData name="David Redman" userId="2a04d01b8712e551" providerId="LiveId" clId="{545AF4D8-D6F2-46C7-A248-59B8BFCC217D}" dt="2023-01-11T20:22:35.820" v="415" actId="208"/>
          <ac:cxnSpMkLst>
            <pc:docMk/>
            <pc:sldMk cId="1250508488" sldId="518"/>
            <ac:cxnSpMk id="12" creationId="{7982EBB6-44B5-40DF-8395-4F9786BD4555}"/>
          </ac:cxnSpMkLst>
        </pc:cxnChg>
        <pc:cxnChg chg="mod">
          <ac:chgData name="David Redman" userId="2a04d01b8712e551" providerId="LiveId" clId="{545AF4D8-D6F2-46C7-A248-59B8BFCC217D}" dt="2023-01-11T19:00:18.633" v="157" actId="208"/>
          <ac:cxnSpMkLst>
            <pc:docMk/>
            <pc:sldMk cId="1250508488" sldId="518"/>
            <ac:cxnSpMk id="13" creationId="{5F56728C-B359-B0F5-3091-F5A8137A5A23}"/>
          </ac:cxnSpMkLst>
        </pc:cxnChg>
        <pc:cxnChg chg="mod">
          <ac:chgData name="David Redman" userId="2a04d01b8712e551" providerId="LiveId" clId="{545AF4D8-D6F2-46C7-A248-59B8BFCC217D}" dt="2023-01-11T20:22:30.176" v="414" actId="208"/>
          <ac:cxnSpMkLst>
            <pc:docMk/>
            <pc:sldMk cId="1250508488" sldId="518"/>
            <ac:cxnSpMk id="14" creationId="{5BC95903-56D5-2211-3328-86FC4B8F45AD}"/>
          </ac:cxnSpMkLst>
        </pc:cxnChg>
        <pc:cxnChg chg="mod">
          <ac:chgData name="David Redman" userId="2a04d01b8712e551" providerId="LiveId" clId="{545AF4D8-D6F2-46C7-A248-59B8BFCC217D}" dt="2023-01-11T19:00:23.472" v="158" actId="208"/>
          <ac:cxnSpMkLst>
            <pc:docMk/>
            <pc:sldMk cId="1250508488" sldId="518"/>
            <ac:cxnSpMk id="15" creationId="{F0547174-4018-9686-085E-73F351C1DFEA}"/>
          </ac:cxnSpMkLst>
        </pc:cxnChg>
        <pc:cxnChg chg="add del mod">
          <ac:chgData name="David Redman" userId="2a04d01b8712e551" providerId="LiveId" clId="{545AF4D8-D6F2-46C7-A248-59B8BFCC217D}" dt="2023-01-11T20:21:45.038" v="405" actId="478"/>
          <ac:cxnSpMkLst>
            <pc:docMk/>
            <pc:sldMk cId="1250508488" sldId="518"/>
            <ac:cxnSpMk id="20" creationId="{7CD1BF8B-FD53-A363-3BEE-E2B51E127E02}"/>
          </ac:cxnSpMkLst>
        </pc:cxnChg>
        <pc:cxnChg chg="add del mod">
          <ac:chgData name="David Redman" userId="2a04d01b8712e551" providerId="LiveId" clId="{545AF4D8-D6F2-46C7-A248-59B8BFCC217D}" dt="2023-01-11T20:21:43.817" v="404" actId="478"/>
          <ac:cxnSpMkLst>
            <pc:docMk/>
            <pc:sldMk cId="1250508488" sldId="518"/>
            <ac:cxnSpMk id="21" creationId="{ABE6D79D-55A8-C451-30D6-1C507EEA75B0}"/>
          </ac:cxnSpMkLst>
        </pc:cxnChg>
        <pc:cxnChg chg="add del mod">
          <ac:chgData name="David Redman" userId="2a04d01b8712e551" providerId="LiveId" clId="{545AF4D8-D6F2-46C7-A248-59B8BFCC217D}" dt="2023-01-11T20:21:40.967" v="403" actId="478"/>
          <ac:cxnSpMkLst>
            <pc:docMk/>
            <pc:sldMk cId="1250508488" sldId="518"/>
            <ac:cxnSpMk id="24" creationId="{1CAA504A-A6CC-285A-5EBD-E5C2D917719F}"/>
          </ac:cxnSpMkLst>
        </pc:cxnChg>
        <pc:cxnChg chg="add del mod">
          <ac:chgData name="David Redman" userId="2a04d01b8712e551" providerId="LiveId" clId="{545AF4D8-D6F2-46C7-A248-59B8BFCC217D}" dt="2023-01-11T20:21:51.787" v="409" actId="478"/>
          <ac:cxnSpMkLst>
            <pc:docMk/>
            <pc:sldMk cId="1250508488" sldId="518"/>
            <ac:cxnSpMk id="27" creationId="{C5AA7F2D-7F9F-2989-5A0D-66C3C827AE2C}"/>
          </ac:cxnSpMkLst>
        </pc:cxnChg>
        <pc:cxnChg chg="add del mod">
          <ac:chgData name="David Redman" userId="2a04d01b8712e551" providerId="LiveId" clId="{545AF4D8-D6F2-46C7-A248-59B8BFCC217D}" dt="2023-01-11T20:21:49.592" v="407" actId="478"/>
          <ac:cxnSpMkLst>
            <pc:docMk/>
            <pc:sldMk cId="1250508488" sldId="518"/>
            <ac:cxnSpMk id="30" creationId="{B7443A63-04F3-4239-34EF-A77A42A425A2}"/>
          </ac:cxnSpMkLst>
        </pc:cxnChg>
        <pc:cxnChg chg="add del mod">
          <ac:chgData name="David Redman" userId="2a04d01b8712e551" providerId="LiveId" clId="{545AF4D8-D6F2-46C7-A248-59B8BFCC217D}" dt="2023-01-11T20:21:50.794" v="408" actId="478"/>
          <ac:cxnSpMkLst>
            <pc:docMk/>
            <pc:sldMk cId="1250508488" sldId="518"/>
            <ac:cxnSpMk id="33" creationId="{176080C2-66E9-6BF1-9C39-6D2916D86450}"/>
          </ac:cxnSpMkLst>
        </pc:cxnChg>
      </pc:sldChg>
      <pc:sldChg chg="addSp delSp modSp add mod modAnim">
        <pc:chgData name="David Redman" userId="2a04d01b8712e551" providerId="LiveId" clId="{545AF4D8-D6F2-46C7-A248-59B8BFCC217D}" dt="2023-01-11T20:18:05.761" v="382"/>
        <pc:sldMkLst>
          <pc:docMk/>
          <pc:sldMk cId="727511070" sldId="519"/>
        </pc:sldMkLst>
        <pc:spChg chg="mod">
          <ac:chgData name="David Redman" userId="2a04d01b8712e551" providerId="LiveId" clId="{545AF4D8-D6F2-46C7-A248-59B8BFCC217D}" dt="2023-01-11T20:15:31.597" v="369" actId="20578"/>
          <ac:spMkLst>
            <pc:docMk/>
            <pc:sldMk cId="727511070" sldId="519"/>
            <ac:spMk id="7" creationId="{FD134A5D-A105-40A1-9AE4-4F9F9BF6E79D}"/>
          </ac:spMkLst>
        </pc:spChg>
        <pc:spChg chg="add del mod">
          <ac:chgData name="David Redman" userId="2a04d01b8712e551" providerId="LiveId" clId="{545AF4D8-D6F2-46C7-A248-59B8BFCC217D}" dt="2023-01-11T20:11:16.183" v="337" actId="478"/>
          <ac:spMkLst>
            <pc:docMk/>
            <pc:sldMk cId="727511070" sldId="519"/>
            <ac:spMk id="8" creationId="{A58D2990-139A-050B-C1B6-AF435FD295F2}"/>
          </ac:spMkLst>
        </pc:spChg>
        <pc:spChg chg="add mod">
          <ac:chgData name="David Redman" userId="2a04d01b8712e551" providerId="LiveId" clId="{545AF4D8-D6F2-46C7-A248-59B8BFCC217D}" dt="2023-01-11T20:12:27.604" v="345" actId="1582"/>
          <ac:spMkLst>
            <pc:docMk/>
            <pc:sldMk cId="727511070" sldId="519"/>
            <ac:spMk id="9" creationId="{D05B4BA3-0A76-17E3-1909-A5A452F82B98}"/>
          </ac:spMkLst>
        </pc:spChg>
        <pc:spChg chg="add mod">
          <ac:chgData name="David Redman" userId="2a04d01b8712e551" providerId="LiveId" clId="{545AF4D8-D6F2-46C7-A248-59B8BFCC217D}" dt="2023-01-11T20:12:41.163" v="347" actId="1076"/>
          <ac:spMkLst>
            <pc:docMk/>
            <pc:sldMk cId="727511070" sldId="519"/>
            <ac:spMk id="10" creationId="{9F88F9F1-4C02-4758-114D-0CDDB6AD33AB}"/>
          </ac:spMkLst>
        </pc:spChg>
        <pc:spChg chg="add mod">
          <ac:chgData name="David Redman" userId="2a04d01b8712e551" providerId="LiveId" clId="{545AF4D8-D6F2-46C7-A248-59B8BFCC217D}" dt="2023-01-11T20:13:34.506" v="354" actId="208"/>
          <ac:spMkLst>
            <pc:docMk/>
            <pc:sldMk cId="727511070" sldId="519"/>
            <ac:spMk id="11" creationId="{C4BB9DF0-B977-A799-24FD-155BC4F21CD8}"/>
          </ac:spMkLst>
        </pc:spChg>
        <pc:spChg chg="add mod">
          <ac:chgData name="David Redman" userId="2a04d01b8712e551" providerId="LiveId" clId="{545AF4D8-D6F2-46C7-A248-59B8BFCC217D}" dt="2023-01-11T20:13:52.088" v="356" actId="1076"/>
          <ac:spMkLst>
            <pc:docMk/>
            <pc:sldMk cId="727511070" sldId="519"/>
            <ac:spMk id="12" creationId="{291C7DE9-001E-93C4-A9F1-ECF45C878783}"/>
          </ac:spMkLst>
        </pc:spChg>
        <pc:spChg chg="add mod">
          <ac:chgData name="David Redman" userId="2a04d01b8712e551" providerId="LiveId" clId="{545AF4D8-D6F2-46C7-A248-59B8BFCC217D}" dt="2023-01-11T20:15:18.431" v="368" actId="1076"/>
          <ac:spMkLst>
            <pc:docMk/>
            <pc:sldMk cId="727511070" sldId="519"/>
            <ac:spMk id="13" creationId="{237D48CC-061E-FCF0-FBCC-2A74F38B8A4E}"/>
          </ac:spMkLst>
        </pc:spChg>
        <pc:picChg chg="add mod">
          <ac:chgData name="David Redman" userId="2a04d01b8712e551" providerId="LiveId" clId="{545AF4D8-D6F2-46C7-A248-59B8BFCC217D}" dt="2023-01-11T20:11:23.167" v="338" actId="1076"/>
          <ac:picMkLst>
            <pc:docMk/>
            <pc:sldMk cId="727511070" sldId="519"/>
            <ac:picMk id="3" creationId="{6AE6E419-8CB6-7367-24EE-75E380E224FF}"/>
          </ac:picMkLst>
        </pc:picChg>
        <pc:picChg chg="add mod">
          <ac:chgData name="David Redman" userId="2a04d01b8712e551" providerId="LiveId" clId="{545AF4D8-D6F2-46C7-A248-59B8BFCC217D}" dt="2023-01-11T20:10:09.674" v="329" actId="1076"/>
          <ac:picMkLst>
            <pc:docMk/>
            <pc:sldMk cId="727511070" sldId="519"/>
            <ac:picMk id="6" creationId="{991C1F10-0359-3A5C-119B-D1C6C9D47AF6}"/>
          </ac:picMkLst>
        </pc:picChg>
        <pc:cxnChg chg="add mod">
          <ac:chgData name="David Redman" userId="2a04d01b8712e551" providerId="LiveId" clId="{545AF4D8-D6F2-46C7-A248-59B8BFCC217D}" dt="2023-01-11T20:16:07.747" v="372" actId="1582"/>
          <ac:cxnSpMkLst>
            <pc:docMk/>
            <pc:sldMk cId="727511070" sldId="519"/>
            <ac:cxnSpMk id="15" creationId="{89B7C615-0D6E-3DA7-BCF3-B1A1C947A41B}"/>
          </ac:cxnSpMkLst>
        </pc:cxnChg>
      </pc:sldChg>
      <pc:sldChg chg="add del">
        <pc:chgData name="David Redman" userId="2a04d01b8712e551" providerId="LiveId" clId="{545AF4D8-D6F2-46C7-A248-59B8BFCC217D}" dt="2023-01-11T20:07:13.503" v="266"/>
        <pc:sldMkLst>
          <pc:docMk/>
          <pc:sldMk cId="4135078372" sldId="520"/>
        </pc:sldMkLst>
      </pc:sldChg>
    </pc:docChg>
  </pc:docChgLst>
  <pc:docChgLst>
    <pc:chgData name="David Redman" userId="2a04d01b8712e551" providerId="LiveId" clId="{C0583B7D-BE92-422C-8175-06967344B5BC}"/>
    <pc:docChg chg="custSel modSld">
      <pc:chgData name="David Redman" userId="2a04d01b8712e551" providerId="LiveId" clId="{C0583B7D-BE92-422C-8175-06967344B5BC}" dt="2022-02-25T20:53:51.569" v="91" actId="14100"/>
      <pc:docMkLst>
        <pc:docMk/>
      </pc:docMkLst>
      <pc:sldChg chg="addSp delSp modSp mod">
        <pc:chgData name="David Redman" userId="2a04d01b8712e551" providerId="LiveId" clId="{C0583B7D-BE92-422C-8175-06967344B5BC}" dt="2022-02-25T20:33:59.657" v="28" actId="20577"/>
        <pc:sldMkLst>
          <pc:docMk/>
          <pc:sldMk cId="621715936" sldId="312"/>
        </pc:sldMkLst>
        <pc:spChg chg="mod ord">
          <ac:chgData name="David Redman" userId="2a04d01b8712e551" providerId="LiveId" clId="{C0583B7D-BE92-422C-8175-06967344B5BC}" dt="2022-02-25T20:33:59.657" v="28" actId="20577"/>
          <ac:spMkLst>
            <pc:docMk/>
            <pc:sldMk cId="621715936" sldId="312"/>
            <ac:spMk id="6" creationId="{9292C46C-3B56-4945-80D6-955FD8115D8D}"/>
          </ac:spMkLst>
        </pc:spChg>
        <pc:spChg chg="mod">
          <ac:chgData name="David Redman" userId="2a04d01b8712e551" providerId="LiveId" clId="{C0583B7D-BE92-422C-8175-06967344B5BC}" dt="2022-02-25T20:29:41.594" v="12" actId="20577"/>
          <ac:spMkLst>
            <pc:docMk/>
            <pc:sldMk cId="621715936" sldId="312"/>
            <ac:spMk id="13" creationId="{C4BFA819-C5FE-441A-8788-D7BBFF4E4AA0}"/>
          </ac:spMkLst>
        </pc:spChg>
        <pc:picChg chg="add mod ord">
          <ac:chgData name="David Redman" userId="2a04d01b8712e551" providerId="LiveId" clId="{C0583B7D-BE92-422C-8175-06967344B5BC}" dt="2022-02-25T20:32:29.799" v="18" actId="167"/>
          <ac:picMkLst>
            <pc:docMk/>
            <pc:sldMk cId="621715936" sldId="312"/>
            <ac:picMk id="3" creationId="{515DD6C4-A469-44D8-8777-BE2012CB3B60}"/>
          </ac:picMkLst>
        </pc:picChg>
        <pc:picChg chg="del">
          <ac:chgData name="David Redman" userId="2a04d01b8712e551" providerId="LiveId" clId="{C0583B7D-BE92-422C-8175-06967344B5BC}" dt="2022-02-25T20:27:57.210" v="0" actId="478"/>
          <ac:picMkLst>
            <pc:docMk/>
            <pc:sldMk cId="621715936" sldId="312"/>
            <ac:picMk id="4" creationId="{962C85AF-EB24-4DB7-BF6C-8F8FB0D64DD8}"/>
          </ac:picMkLst>
        </pc:picChg>
      </pc:sldChg>
      <pc:sldChg chg="modSp mod">
        <pc:chgData name="David Redman" userId="2a04d01b8712e551" providerId="LiveId" clId="{C0583B7D-BE92-422C-8175-06967344B5BC}" dt="2022-02-25T20:46:45.265" v="65" actId="20577"/>
        <pc:sldMkLst>
          <pc:docMk/>
          <pc:sldMk cId="1609793623" sldId="313"/>
        </pc:sldMkLst>
        <pc:spChg chg="mod">
          <ac:chgData name="David Redman" userId="2a04d01b8712e551" providerId="LiveId" clId="{C0583B7D-BE92-422C-8175-06967344B5BC}" dt="2022-02-25T20:46:45.265" v="65" actId="20577"/>
          <ac:spMkLst>
            <pc:docMk/>
            <pc:sldMk cId="1609793623" sldId="313"/>
            <ac:spMk id="6" creationId="{9292C46C-3B56-4945-80D6-955FD8115D8D}"/>
          </ac:spMkLst>
        </pc:spChg>
      </pc:sldChg>
      <pc:sldChg chg="modSp mod">
        <pc:chgData name="David Redman" userId="2a04d01b8712e551" providerId="LiveId" clId="{C0583B7D-BE92-422C-8175-06967344B5BC}" dt="2022-02-25T20:47:01.124" v="71" actId="20577"/>
        <pc:sldMkLst>
          <pc:docMk/>
          <pc:sldMk cId="2456282912" sldId="314"/>
        </pc:sldMkLst>
        <pc:spChg chg="mod">
          <ac:chgData name="David Redman" userId="2a04d01b8712e551" providerId="LiveId" clId="{C0583B7D-BE92-422C-8175-06967344B5BC}" dt="2022-02-25T20:47:01.124" v="71" actId="20577"/>
          <ac:spMkLst>
            <pc:docMk/>
            <pc:sldMk cId="2456282912" sldId="314"/>
            <ac:spMk id="6" creationId="{9292C46C-3B56-4945-80D6-955FD8115D8D}"/>
          </ac:spMkLst>
        </pc:spChg>
      </pc:sldChg>
      <pc:sldChg chg="modSp mod">
        <pc:chgData name="David Redman" userId="2a04d01b8712e551" providerId="LiveId" clId="{C0583B7D-BE92-422C-8175-06967344B5BC}" dt="2022-02-25T20:45:24.211" v="61" actId="20577"/>
        <pc:sldMkLst>
          <pc:docMk/>
          <pc:sldMk cId="1250359713" sldId="334"/>
        </pc:sldMkLst>
        <pc:spChg chg="mod">
          <ac:chgData name="David Redman" userId="2a04d01b8712e551" providerId="LiveId" clId="{C0583B7D-BE92-422C-8175-06967344B5BC}" dt="2022-02-25T20:45:24.211" v="61" actId="20577"/>
          <ac:spMkLst>
            <pc:docMk/>
            <pc:sldMk cId="1250359713" sldId="334"/>
            <ac:spMk id="4" creationId="{E10DE58A-2B3B-4229-9DEF-A7843B510E8B}"/>
          </ac:spMkLst>
        </pc:spChg>
        <pc:spChg chg="mod">
          <ac:chgData name="David Redman" userId="2a04d01b8712e551" providerId="LiveId" clId="{C0583B7D-BE92-422C-8175-06967344B5BC}" dt="2022-02-25T20:44:58.756" v="55" actId="20577"/>
          <ac:spMkLst>
            <pc:docMk/>
            <pc:sldMk cId="1250359713" sldId="334"/>
            <ac:spMk id="7" creationId="{E0792901-4499-4626-8857-2531A0A47D4D}"/>
          </ac:spMkLst>
        </pc:spChg>
        <pc:spChg chg="mod">
          <ac:chgData name="David Redman" userId="2a04d01b8712e551" providerId="LiveId" clId="{C0583B7D-BE92-422C-8175-06967344B5BC}" dt="2022-02-25T20:45:18.407" v="57" actId="20577"/>
          <ac:spMkLst>
            <pc:docMk/>
            <pc:sldMk cId="1250359713" sldId="334"/>
            <ac:spMk id="10" creationId="{B1197EE4-A661-48AA-B5C3-BA4563A240FF}"/>
          </ac:spMkLst>
        </pc:spChg>
      </pc:sldChg>
      <pc:sldChg chg="addSp delSp modSp mod">
        <pc:chgData name="David Redman" userId="2a04d01b8712e551" providerId="LiveId" clId="{C0583B7D-BE92-422C-8175-06967344B5BC}" dt="2022-02-25T20:53:51.569" v="91" actId="14100"/>
        <pc:sldMkLst>
          <pc:docMk/>
          <pc:sldMk cId="4082598341" sldId="461"/>
        </pc:sldMkLst>
        <pc:picChg chg="add mod ord">
          <ac:chgData name="David Redman" userId="2a04d01b8712e551" providerId="LiveId" clId="{C0583B7D-BE92-422C-8175-06967344B5BC}" dt="2022-02-25T20:53:51.569" v="91" actId="14100"/>
          <ac:picMkLst>
            <pc:docMk/>
            <pc:sldMk cId="4082598341" sldId="461"/>
            <ac:picMk id="3" creationId="{F5FDDE87-077E-432A-BBBF-912557AF72BB}"/>
          </ac:picMkLst>
        </pc:picChg>
        <pc:picChg chg="del">
          <ac:chgData name="David Redman" userId="2a04d01b8712e551" providerId="LiveId" clId="{C0583B7D-BE92-422C-8175-06967344B5BC}" dt="2022-02-25T20:53:23.063" v="84" actId="478"/>
          <ac:picMkLst>
            <pc:docMk/>
            <pc:sldMk cId="4082598341" sldId="461"/>
            <ac:picMk id="4" creationId="{7D077F9F-A8D4-4D79-BFCD-691024705176}"/>
          </ac:picMkLst>
        </pc:picChg>
      </pc:sldChg>
      <pc:sldChg chg="addSp delSp modSp mod">
        <pc:chgData name="David Redman" userId="2a04d01b8712e551" providerId="LiveId" clId="{C0583B7D-BE92-422C-8175-06967344B5BC}" dt="2022-02-25T20:51:10.624" v="83" actId="20577"/>
        <pc:sldMkLst>
          <pc:docMk/>
          <pc:sldMk cId="2143469397" sldId="465"/>
        </pc:sldMkLst>
        <pc:spChg chg="mod">
          <ac:chgData name="David Redman" userId="2a04d01b8712e551" providerId="LiveId" clId="{C0583B7D-BE92-422C-8175-06967344B5BC}" dt="2022-02-25T20:51:10.624" v="83" actId="20577"/>
          <ac:spMkLst>
            <pc:docMk/>
            <pc:sldMk cId="2143469397" sldId="465"/>
            <ac:spMk id="2" creationId="{5F1BDE36-C783-4763-92CA-FE5A8B65E798}"/>
          </ac:spMkLst>
        </pc:spChg>
        <pc:spChg chg="mod">
          <ac:chgData name="David Redman" userId="2a04d01b8712e551" providerId="LiveId" clId="{C0583B7D-BE92-422C-8175-06967344B5BC}" dt="2022-02-25T20:51:01.809" v="79" actId="1076"/>
          <ac:spMkLst>
            <pc:docMk/>
            <pc:sldMk cId="2143469397" sldId="465"/>
            <ac:spMk id="7" creationId="{626CD3DF-2285-421F-8173-EE18298734ED}"/>
          </ac:spMkLst>
        </pc:spChg>
        <pc:spChg chg="mod">
          <ac:chgData name="David Redman" userId="2a04d01b8712e551" providerId="LiveId" clId="{C0583B7D-BE92-422C-8175-06967344B5BC}" dt="2022-02-25T20:50:52.713" v="78" actId="1076"/>
          <ac:spMkLst>
            <pc:docMk/>
            <pc:sldMk cId="2143469397" sldId="465"/>
            <ac:spMk id="9" creationId="{E316AA36-87FB-4493-9B5E-2F49F1861ADF}"/>
          </ac:spMkLst>
        </pc:spChg>
        <pc:picChg chg="add mod ord">
          <ac:chgData name="David Redman" userId="2a04d01b8712e551" providerId="LiveId" clId="{C0583B7D-BE92-422C-8175-06967344B5BC}" dt="2022-02-25T20:50:33.212" v="76" actId="1076"/>
          <ac:picMkLst>
            <pc:docMk/>
            <pc:sldMk cId="2143469397" sldId="465"/>
            <ac:picMk id="4" creationId="{F01955ED-315A-491E-B911-8473AD0DE865}"/>
          </ac:picMkLst>
        </pc:picChg>
        <pc:picChg chg="del">
          <ac:chgData name="David Redman" userId="2a04d01b8712e551" providerId="LiveId" clId="{C0583B7D-BE92-422C-8175-06967344B5BC}" dt="2022-02-25T20:50:19.416" v="72" actId="478"/>
          <ac:picMkLst>
            <pc:docMk/>
            <pc:sldMk cId="2143469397" sldId="465"/>
            <ac:picMk id="8" creationId="{B57D198B-492C-4DA3-AAE0-AEEFFDF9CD49}"/>
          </ac:picMkLst>
        </pc:picChg>
      </pc:sldChg>
      <pc:sldChg chg="addSp delSp modSp mod">
        <pc:chgData name="David Redman" userId="2a04d01b8712e551" providerId="LiveId" clId="{C0583B7D-BE92-422C-8175-06967344B5BC}" dt="2022-02-25T20:44:20.616" v="53" actId="14100"/>
        <pc:sldMkLst>
          <pc:docMk/>
          <pc:sldMk cId="1596604355" sldId="474"/>
        </pc:sldMkLst>
        <pc:spChg chg="mod">
          <ac:chgData name="David Redman" userId="2a04d01b8712e551" providerId="LiveId" clId="{C0583B7D-BE92-422C-8175-06967344B5BC}" dt="2022-02-25T20:41:51.316" v="46" actId="20577"/>
          <ac:spMkLst>
            <pc:docMk/>
            <pc:sldMk cId="1596604355" sldId="474"/>
            <ac:spMk id="10" creationId="{B7AEC99E-93DC-434E-86FC-9DFCFE3C13EC}"/>
          </ac:spMkLst>
        </pc:spChg>
        <pc:spChg chg="mod">
          <ac:chgData name="David Redman" userId="2a04d01b8712e551" providerId="LiveId" clId="{C0583B7D-BE92-422C-8175-06967344B5BC}" dt="2022-02-25T20:42:35.701" v="50" actId="14100"/>
          <ac:spMkLst>
            <pc:docMk/>
            <pc:sldMk cId="1596604355" sldId="474"/>
            <ac:spMk id="13" creationId="{94DF5359-0030-4071-80B1-2F88C059E1CD}"/>
          </ac:spMkLst>
        </pc:spChg>
        <pc:spChg chg="mod">
          <ac:chgData name="David Redman" userId="2a04d01b8712e551" providerId="LiveId" clId="{C0583B7D-BE92-422C-8175-06967344B5BC}" dt="2022-02-25T20:44:20.616" v="53" actId="14100"/>
          <ac:spMkLst>
            <pc:docMk/>
            <pc:sldMk cId="1596604355" sldId="474"/>
            <ac:spMk id="15" creationId="{942628F3-321D-4776-86C9-8BF40C28360F}"/>
          </ac:spMkLst>
        </pc:spChg>
        <pc:grpChg chg="mod">
          <ac:chgData name="David Redman" userId="2a04d01b8712e551" providerId="LiveId" clId="{C0583B7D-BE92-422C-8175-06967344B5BC}" dt="2022-02-25T20:42:20.685" v="48" actId="1076"/>
          <ac:grpSpMkLst>
            <pc:docMk/>
            <pc:sldMk cId="1596604355" sldId="474"/>
            <ac:grpSpMk id="24" creationId="{62BE343E-2152-4027-98F2-E80FC5FEDAE9}"/>
          </ac:grpSpMkLst>
        </pc:grpChg>
        <pc:picChg chg="del">
          <ac:chgData name="David Redman" userId="2a04d01b8712e551" providerId="LiveId" clId="{C0583B7D-BE92-422C-8175-06967344B5BC}" dt="2022-02-25T20:37:35.598" v="29" actId="478"/>
          <ac:picMkLst>
            <pc:docMk/>
            <pc:sldMk cId="1596604355" sldId="474"/>
            <ac:picMk id="3" creationId="{21E450B3-D5CB-46FF-B0A9-866F74BFE451}"/>
          </ac:picMkLst>
        </pc:picChg>
        <pc:picChg chg="add mod ord">
          <ac:chgData name="David Redman" userId="2a04d01b8712e551" providerId="LiveId" clId="{C0583B7D-BE92-422C-8175-06967344B5BC}" dt="2022-02-25T20:42:16.752" v="47" actId="1076"/>
          <ac:picMkLst>
            <pc:docMk/>
            <pc:sldMk cId="1596604355" sldId="474"/>
            <ac:picMk id="4" creationId="{680FD09E-2247-46EF-B6F8-EC5E7341B119}"/>
          </ac:picMkLst>
        </pc:picChg>
        <pc:cxnChg chg="mod">
          <ac:chgData name="David Redman" userId="2a04d01b8712e551" providerId="LiveId" clId="{C0583B7D-BE92-422C-8175-06967344B5BC}" dt="2022-02-25T20:42:57.486" v="52" actId="1076"/>
          <ac:cxnSpMkLst>
            <pc:docMk/>
            <pc:sldMk cId="1596604355" sldId="474"/>
            <ac:cxnSpMk id="26" creationId="{475B372E-CB19-486F-8DEF-958FA149DAE1}"/>
          </ac:cxnSpMkLst>
        </pc:cxnChg>
      </pc:sldChg>
    </pc:docChg>
  </pc:docChgLst>
  <pc:docChgLst>
    <pc:chgData name="David Redman" userId="2a04d01b8712e551" providerId="LiveId" clId="{99329B62-F10A-48B4-B26A-539254EE97F4}"/>
    <pc:docChg chg="undo custSel delSld modSld sldOrd">
      <pc:chgData name="David Redman" userId="2a04d01b8712e551" providerId="LiveId" clId="{99329B62-F10A-48B4-B26A-539254EE97F4}" dt="2022-08-30T17:23:01.095" v="6601" actId="1076"/>
      <pc:docMkLst>
        <pc:docMk/>
      </pc:docMkLst>
      <pc:sldChg chg="modNotesTx">
        <pc:chgData name="David Redman" userId="2a04d01b8712e551" providerId="LiveId" clId="{99329B62-F10A-48B4-B26A-539254EE97F4}" dt="2022-08-13T16:57:04.685" v="671" actId="20577"/>
        <pc:sldMkLst>
          <pc:docMk/>
          <pc:sldMk cId="262828544" sldId="256"/>
        </pc:sldMkLst>
      </pc:sldChg>
      <pc:sldChg chg="delSp modSp mod delAnim modAnim">
        <pc:chgData name="David Redman" userId="2a04d01b8712e551" providerId="LiveId" clId="{99329B62-F10A-48B4-B26A-539254EE97F4}" dt="2022-08-03T17:20:48.509" v="52" actId="20577"/>
        <pc:sldMkLst>
          <pc:docMk/>
          <pc:sldMk cId="3246321462" sldId="257"/>
        </pc:sldMkLst>
        <pc:spChg chg="del">
          <ac:chgData name="David Redman" userId="2a04d01b8712e551" providerId="LiveId" clId="{99329B62-F10A-48B4-B26A-539254EE97F4}" dt="2022-08-03T17:19:35.101" v="5" actId="478"/>
          <ac:spMkLst>
            <pc:docMk/>
            <pc:sldMk cId="3246321462" sldId="257"/>
            <ac:spMk id="2" creationId="{E1EF8BB1-2EF5-4140-9A04-DAB675901823}"/>
          </ac:spMkLst>
        </pc:spChg>
        <pc:spChg chg="del">
          <ac:chgData name="David Redman" userId="2a04d01b8712e551" providerId="LiveId" clId="{99329B62-F10A-48B4-B26A-539254EE97F4}" dt="2022-08-03T17:19:35.951" v="6" actId="478"/>
          <ac:spMkLst>
            <pc:docMk/>
            <pc:sldMk cId="3246321462" sldId="257"/>
            <ac:spMk id="5" creationId="{107B05A5-C904-42DE-89A2-AEC56EBD8B5A}"/>
          </ac:spMkLst>
        </pc:spChg>
        <pc:spChg chg="mod">
          <ac:chgData name="David Redman" userId="2a04d01b8712e551" providerId="LiveId" clId="{99329B62-F10A-48B4-B26A-539254EE97F4}" dt="2022-08-03T17:20:48.509" v="52" actId="20577"/>
          <ac:spMkLst>
            <pc:docMk/>
            <pc:sldMk cId="3246321462" sldId="257"/>
            <ac:spMk id="6" creationId="{9292C46C-3B56-4945-80D6-955FD8115D8D}"/>
          </ac:spMkLst>
        </pc:spChg>
        <pc:spChg chg="del">
          <ac:chgData name="David Redman" userId="2a04d01b8712e551" providerId="LiveId" clId="{99329B62-F10A-48B4-B26A-539254EE97F4}" dt="2022-08-03T17:19:37.455" v="7" actId="478"/>
          <ac:spMkLst>
            <pc:docMk/>
            <pc:sldMk cId="3246321462" sldId="257"/>
            <ac:spMk id="8" creationId="{DF0FD254-FF8B-43E0-9437-87956EF345CE}"/>
          </ac:spMkLst>
        </pc:spChg>
      </pc:sldChg>
      <pc:sldChg chg="modNotesTx">
        <pc:chgData name="David Redman" userId="2a04d01b8712e551" providerId="LiveId" clId="{99329B62-F10A-48B4-B26A-539254EE97F4}" dt="2022-08-13T17:03:13.889" v="1268" actId="20577"/>
        <pc:sldMkLst>
          <pc:docMk/>
          <pc:sldMk cId="0" sldId="258"/>
        </pc:sldMkLst>
      </pc:sldChg>
      <pc:sldChg chg="modNotesTx">
        <pc:chgData name="David Redman" userId="2a04d01b8712e551" providerId="LiveId" clId="{99329B62-F10A-48B4-B26A-539254EE97F4}" dt="2022-08-13T17:19:02.887" v="3158" actId="20577"/>
        <pc:sldMkLst>
          <pc:docMk/>
          <pc:sldMk cId="0" sldId="282"/>
        </pc:sldMkLst>
      </pc:sldChg>
      <pc:sldChg chg="modNotesTx">
        <pc:chgData name="David Redman" userId="2a04d01b8712e551" providerId="LiveId" clId="{99329B62-F10A-48B4-B26A-539254EE97F4}" dt="2022-08-13T17:30:21.615" v="4366" actId="20577"/>
        <pc:sldMkLst>
          <pc:docMk/>
          <pc:sldMk cId="0" sldId="284"/>
        </pc:sldMkLst>
      </pc:sldChg>
      <pc:sldChg chg="modNotesTx">
        <pc:chgData name="David Redman" userId="2a04d01b8712e551" providerId="LiveId" clId="{99329B62-F10A-48B4-B26A-539254EE97F4}" dt="2022-08-13T17:31:43.709" v="4496" actId="20577"/>
        <pc:sldMkLst>
          <pc:docMk/>
          <pc:sldMk cId="0" sldId="286"/>
        </pc:sldMkLst>
      </pc:sldChg>
      <pc:sldChg chg="modNotesTx">
        <pc:chgData name="David Redman" userId="2a04d01b8712e551" providerId="LiveId" clId="{99329B62-F10A-48B4-B26A-539254EE97F4}" dt="2022-08-13T17:26:32.136" v="3964" actId="20577"/>
        <pc:sldMkLst>
          <pc:docMk/>
          <pc:sldMk cId="0" sldId="306"/>
        </pc:sldMkLst>
      </pc:sldChg>
      <pc:sldChg chg="modSp mod">
        <pc:chgData name="David Redman" userId="2a04d01b8712e551" providerId="LiveId" clId="{99329B62-F10A-48B4-B26A-539254EE97F4}" dt="2022-08-24T16:08:02.415" v="6485" actId="113"/>
        <pc:sldMkLst>
          <pc:docMk/>
          <pc:sldMk cId="1406867158" sldId="308"/>
        </pc:sldMkLst>
        <pc:spChg chg="mod">
          <ac:chgData name="David Redman" userId="2a04d01b8712e551" providerId="LiveId" clId="{99329B62-F10A-48B4-B26A-539254EE97F4}" dt="2022-08-24T16:08:02.415" v="6485" actId="113"/>
          <ac:spMkLst>
            <pc:docMk/>
            <pc:sldMk cId="1406867158" sldId="308"/>
            <ac:spMk id="6" creationId="{9292C46C-3B56-4945-80D6-955FD8115D8D}"/>
          </ac:spMkLst>
        </pc:spChg>
      </pc:sldChg>
      <pc:sldChg chg="del">
        <pc:chgData name="David Redman" userId="2a04d01b8712e551" providerId="LiveId" clId="{99329B62-F10A-48B4-B26A-539254EE97F4}" dt="2022-08-03T17:53:58.513" v="75" actId="47"/>
        <pc:sldMkLst>
          <pc:docMk/>
          <pc:sldMk cId="621715936" sldId="312"/>
        </pc:sldMkLst>
      </pc:sldChg>
      <pc:sldChg chg="addSp delSp modSp mod">
        <pc:chgData name="David Redman" userId="2a04d01b8712e551" providerId="LiveId" clId="{99329B62-F10A-48B4-B26A-539254EE97F4}" dt="2022-08-30T17:23:01.095" v="6601" actId="1076"/>
        <pc:sldMkLst>
          <pc:docMk/>
          <pc:sldMk cId="3702779933" sldId="323"/>
        </pc:sldMkLst>
        <pc:spChg chg="mod">
          <ac:chgData name="David Redman" userId="2a04d01b8712e551" providerId="LiveId" clId="{99329B62-F10A-48B4-B26A-539254EE97F4}" dt="2022-08-30T17:22:52.302" v="6598" actId="1076"/>
          <ac:spMkLst>
            <pc:docMk/>
            <pc:sldMk cId="3702779933" sldId="323"/>
            <ac:spMk id="2" creationId="{064CECAC-A3C9-49CD-AEFA-DAE7263ACB4C}"/>
          </ac:spMkLst>
        </pc:spChg>
        <pc:spChg chg="mod">
          <ac:chgData name="David Redman" userId="2a04d01b8712e551" providerId="LiveId" clId="{99329B62-F10A-48B4-B26A-539254EE97F4}" dt="2022-08-30T17:20:10.625" v="6528" actId="1076"/>
          <ac:spMkLst>
            <pc:docMk/>
            <pc:sldMk cId="3702779933" sldId="323"/>
            <ac:spMk id="3" creationId="{0B0C12A6-FD88-4B00-ACC8-C3DB2E036978}"/>
          </ac:spMkLst>
        </pc:spChg>
        <pc:spChg chg="mod">
          <ac:chgData name="David Redman" userId="2a04d01b8712e551" providerId="LiveId" clId="{99329B62-F10A-48B4-B26A-539254EE97F4}" dt="2022-08-30T17:22:47.525" v="6597" actId="6549"/>
          <ac:spMkLst>
            <pc:docMk/>
            <pc:sldMk cId="3702779933" sldId="323"/>
            <ac:spMk id="5" creationId="{BEA157AB-A572-4335-A3B7-0CD3058EF4E1}"/>
          </ac:spMkLst>
        </pc:spChg>
        <pc:spChg chg="add mod">
          <ac:chgData name="David Redman" userId="2a04d01b8712e551" providerId="LiveId" clId="{99329B62-F10A-48B4-B26A-539254EE97F4}" dt="2022-08-30T17:22:58.367" v="6600" actId="1076"/>
          <ac:spMkLst>
            <pc:docMk/>
            <pc:sldMk cId="3702779933" sldId="323"/>
            <ac:spMk id="6" creationId="{33733B57-D947-8FB7-EAA0-68B4EA176D4F}"/>
          </ac:spMkLst>
        </pc:spChg>
        <pc:spChg chg="mod">
          <ac:chgData name="David Redman" userId="2a04d01b8712e551" providerId="LiveId" clId="{99329B62-F10A-48B4-B26A-539254EE97F4}" dt="2022-08-21T14:30:15.051" v="5845" actId="1076"/>
          <ac:spMkLst>
            <pc:docMk/>
            <pc:sldMk cId="3702779933" sldId="323"/>
            <ac:spMk id="7" creationId="{FD134A5D-A105-40A1-9AE4-4F9F9BF6E79D}"/>
          </ac:spMkLst>
        </pc:spChg>
        <pc:spChg chg="mod">
          <ac:chgData name="David Redman" userId="2a04d01b8712e551" providerId="LiveId" clId="{99329B62-F10A-48B4-B26A-539254EE97F4}" dt="2022-08-30T17:22:54.974" v="6599" actId="1076"/>
          <ac:spMkLst>
            <pc:docMk/>
            <pc:sldMk cId="3702779933" sldId="323"/>
            <ac:spMk id="8" creationId="{AAABB0AC-C221-4F43-A05C-BDA1714C1539}"/>
          </ac:spMkLst>
        </pc:spChg>
        <pc:spChg chg="mod">
          <ac:chgData name="David Redman" userId="2a04d01b8712e551" providerId="LiveId" clId="{99329B62-F10A-48B4-B26A-539254EE97F4}" dt="2022-08-30T17:20:07.896" v="6527" actId="1076"/>
          <ac:spMkLst>
            <pc:docMk/>
            <pc:sldMk cId="3702779933" sldId="323"/>
            <ac:spMk id="9" creationId="{BDD2D5E2-2002-6FA4-D105-305B3BF7AE24}"/>
          </ac:spMkLst>
        </pc:spChg>
        <pc:spChg chg="add del mod">
          <ac:chgData name="David Redman" userId="2a04d01b8712e551" providerId="LiveId" clId="{99329B62-F10A-48B4-B26A-539254EE97F4}" dt="2022-08-30T17:20:45.937" v="6534" actId="478"/>
          <ac:spMkLst>
            <pc:docMk/>
            <pc:sldMk cId="3702779933" sldId="323"/>
            <ac:spMk id="10" creationId="{09329484-03E0-92EE-8453-9CEB2DEC0B59}"/>
          </ac:spMkLst>
        </pc:spChg>
        <pc:spChg chg="add mod">
          <ac:chgData name="David Redman" userId="2a04d01b8712e551" providerId="LiveId" clId="{99329B62-F10A-48B4-B26A-539254EE97F4}" dt="2022-08-30T17:23:01.095" v="6601" actId="1076"/>
          <ac:spMkLst>
            <pc:docMk/>
            <pc:sldMk cId="3702779933" sldId="323"/>
            <ac:spMk id="11" creationId="{BE6E7778-7B7D-B5B4-E6AE-A7B9EB05695D}"/>
          </ac:spMkLst>
        </pc:spChg>
      </pc:sldChg>
      <pc:sldChg chg="modNotesTx">
        <pc:chgData name="David Redman" userId="2a04d01b8712e551" providerId="LiveId" clId="{99329B62-F10A-48B4-B26A-539254EE97F4}" dt="2022-08-13T16:58:04.164" v="756" actId="33524"/>
        <pc:sldMkLst>
          <pc:docMk/>
          <pc:sldMk cId="3767848871" sldId="331"/>
        </pc:sldMkLst>
      </pc:sldChg>
      <pc:sldChg chg="modAnim">
        <pc:chgData name="David Redman" userId="2a04d01b8712e551" providerId="LiveId" clId="{99329B62-F10A-48B4-B26A-539254EE97F4}" dt="2022-08-24T15:32:27.700" v="5910"/>
        <pc:sldMkLst>
          <pc:docMk/>
          <pc:sldMk cId="1055486634" sldId="336"/>
        </pc:sldMkLst>
      </pc:sldChg>
      <pc:sldChg chg="modSp">
        <pc:chgData name="David Redman" userId="2a04d01b8712e551" providerId="LiveId" clId="{99329B62-F10A-48B4-B26A-539254EE97F4}" dt="2022-08-24T15:37:43.814" v="6030" actId="20577"/>
        <pc:sldMkLst>
          <pc:docMk/>
          <pc:sldMk cId="2294374287" sldId="452"/>
        </pc:sldMkLst>
        <pc:spChg chg="mod">
          <ac:chgData name="David Redman" userId="2a04d01b8712e551" providerId="LiveId" clId="{99329B62-F10A-48B4-B26A-539254EE97F4}" dt="2022-08-24T15:37:43.814" v="6030" actId="20577"/>
          <ac:spMkLst>
            <pc:docMk/>
            <pc:sldMk cId="2294374287" sldId="452"/>
            <ac:spMk id="6" creationId="{9292C46C-3B56-4945-80D6-955FD8115D8D}"/>
          </ac:spMkLst>
        </pc:spChg>
      </pc:sldChg>
      <pc:sldChg chg="ord modNotesTx">
        <pc:chgData name="David Redman" userId="2a04d01b8712e551" providerId="LiveId" clId="{99329B62-F10A-48B4-B26A-539254EE97F4}" dt="2022-08-13T17:33:49.809" v="4535"/>
        <pc:sldMkLst>
          <pc:docMk/>
          <pc:sldMk cId="2258212751" sldId="453"/>
        </pc:sldMkLst>
      </pc:sldChg>
      <pc:sldChg chg="modAnim">
        <pc:chgData name="David Redman" userId="2a04d01b8712e551" providerId="LiveId" clId="{99329B62-F10A-48B4-B26A-539254EE97F4}" dt="2022-08-03T17:27:01.611" v="74"/>
        <pc:sldMkLst>
          <pc:docMk/>
          <pc:sldMk cId="1133352584" sldId="454"/>
        </pc:sldMkLst>
      </pc:sldChg>
      <pc:sldChg chg="addSp delSp modSp del mod modAnim">
        <pc:chgData name="David Redman" userId="2a04d01b8712e551" providerId="LiveId" clId="{99329B62-F10A-48B4-B26A-539254EE97F4}" dt="2022-08-24T16:37:38.036" v="6486" actId="47"/>
        <pc:sldMkLst>
          <pc:docMk/>
          <pc:sldMk cId="3325998027" sldId="459"/>
        </pc:sldMkLst>
        <pc:spChg chg="mod">
          <ac:chgData name="David Redman" userId="2a04d01b8712e551" providerId="LiveId" clId="{99329B62-F10A-48B4-B26A-539254EE97F4}" dt="2022-08-24T15:40:21.441" v="6040" actId="14100"/>
          <ac:spMkLst>
            <pc:docMk/>
            <pc:sldMk cId="3325998027" sldId="459"/>
            <ac:spMk id="2" creationId="{23B774BB-7C7C-41EF-A64D-0F3681FF36A6}"/>
          </ac:spMkLst>
        </pc:spChg>
        <pc:spChg chg="add mod">
          <ac:chgData name="David Redman" userId="2a04d01b8712e551" providerId="LiveId" clId="{99329B62-F10A-48B4-B26A-539254EE97F4}" dt="2022-08-24T15:45:26.265" v="6464" actId="14100"/>
          <ac:spMkLst>
            <pc:docMk/>
            <pc:sldMk cId="3325998027" sldId="459"/>
            <ac:spMk id="6" creationId="{EB9F1408-0AE1-7332-E9B7-64D0E4804F39}"/>
          </ac:spMkLst>
        </pc:spChg>
        <pc:picChg chg="add del">
          <ac:chgData name="David Redman" userId="2a04d01b8712e551" providerId="LiveId" clId="{99329B62-F10A-48B4-B26A-539254EE97F4}" dt="2022-08-24T15:39:14.847" v="6031" actId="478"/>
          <ac:picMkLst>
            <pc:docMk/>
            <pc:sldMk cId="3325998027" sldId="459"/>
            <ac:picMk id="4" creationId="{176D7A13-690B-AF0F-D1B9-1A47A3258877}"/>
          </ac:picMkLst>
        </pc:picChg>
        <pc:picChg chg="add del">
          <ac:chgData name="David Redman" userId="2a04d01b8712e551" providerId="LiveId" clId="{99329B62-F10A-48B4-B26A-539254EE97F4}" dt="2022-08-03T17:55:47.733" v="78" actId="22"/>
          <ac:picMkLst>
            <pc:docMk/>
            <pc:sldMk cId="3325998027" sldId="459"/>
            <ac:picMk id="5" creationId="{F7ED5B9C-30C2-ED29-B76C-1CE571BD6FA6}"/>
          </ac:picMkLst>
        </pc:picChg>
        <pc:picChg chg="add mod ord">
          <ac:chgData name="David Redman" userId="2a04d01b8712e551" providerId="LiveId" clId="{99329B62-F10A-48B4-B26A-539254EE97F4}" dt="2022-08-24T15:40:04.160" v="6038" actId="1076"/>
          <ac:picMkLst>
            <pc:docMk/>
            <pc:sldMk cId="3325998027" sldId="459"/>
            <ac:picMk id="5" creationId="{FEE32733-73AD-606B-330A-277BCBA940E5}"/>
          </ac:picMkLst>
        </pc:picChg>
      </pc:sldChg>
      <pc:sldChg chg="modNotesTx">
        <pc:chgData name="David Redman" userId="2a04d01b8712e551" providerId="LiveId" clId="{99329B62-F10A-48B4-B26A-539254EE97F4}" dt="2022-08-13T19:16:02.031" v="5712" actId="20577"/>
        <pc:sldMkLst>
          <pc:docMk/>
          <pc:sldMk cId="0" sldId="477"/>
        </pc:sldMkLst>
      </pc:sldChg>
      <pc:sldChg chg="modSp modNotesTx">
        <pc:chgData name="David Redman" userId="2a04d01b8712e551" providerId="LiveId" clId="{99329B62-F10A-48B4-B26A-539254EE97F4}" dt="2022-08-15T03:46:04.873" v="5718" actId="20577"/>
        <pc:sldMkLst>
          <pc:docMk/>
          <pc:sldMk cId="0" sldId="478"/>
        </pc:sldMkLst>
        <pc:spChg chg="mod">
          <ac:chgData name="David Redman" userId="2a04d01b8712e551" providerId="LiveId" clId="{99329B62-F10A-48B4-B26A-539254EE97F4}" dt="2022-08-15T03:46:04.873" v="5718" actId="20577"/>
          <ac:spMkLst>
            <pc:docMk/>
            <pc:sldMk cId="0" sldId="478"/>
            <ac:spMk id="39942" creationId="{D463FDBC-1B9B-4BB3-8A24-3394F8FE2F4D}"/>
          </ac:spMkLst>
        </pc:spChg>
        <pc:spChg chg="mod">
          <ac:chgData name="David Redman" userId="2a04d01b8712e551" providerId="LiveId" clId="{99329B62-F10A-48B4-B26A-539254EE97F4}" dt="2022-08-15T03:45:17.773" v="5714" actId="207"/>
          <ac:spMkLst>
            <pc:docMk/>
            <pc:sldMk cId="0" sldId="478"/>
            <ac:spMk id="39943" creationId="{BC7CF78F-BA2B-40E4-807A-AC2158C8D44E}"/>
          </ac:spMkLst>
        </pc:spChg>
        <pc:spChg chg="mod">
          <ac:chgData name="David Redman" userId="2a04d01b8712e551" providerId="LiveId" clId="{99329B62-F10A-48B4-B26A-539254EE97F4}" dt="2022-08-15T03:45:25.792" v="5715" actId="207"/>
          <ac:spMkLst>
            <pc:docMk/>
            <pc:sldMk cId="0" sldId="478"/>
            <ac:spMk id="39944" creationId="{C20BAD7A-3BFD-4924-8F74-075EA2D2CEAE}"/>
          </ac:spMkLst>
        </pc:spChg>
      </pc:sldChg>
      <pc:sldChg chg="modAnim modNotesTx">
        <pc:chgData name="David Redman" userId="2a04d01b8712e551" providerId="LiveId" clId="{99329B62-F10A-48B4-B26A-539254EE97F4}" dt="2022-08-13T17:09:51.561" v="2135" actId="20577"/>
        <pc:sldMkLst>
          <pc:docMk/>
          <pc:sldMk cId="0" sldId="479"/>
        </pc:sldMkLst>
      </pc:sldChg>
      <pc:sldChg chg="modAnim">
        <pc:chgData name="David Redman" userId="2a04d01b8712e551" providerId="LiveId" clId="{99329B62-F10A-48B4-B26A-539254EE97F4}" dt="2022-08-13T17:40:13.876" v="4565"/>
        <pc:sldMkLst>
          <pc:docMk/>
          <pc:sldMk cId="0" sldId="480"/>
        </pc:sldMkLst>
      </pc:sldChg>
      <pc:sldChg chg="modSp modAnim">
        <pc:chgData name="David Redman" userId="2a04d01b8712e551" providerId="LiveId" clId="{99329B62-F10A-48B4-B26A-539254EE97F4}" dt="2022-08-11T17:04:45.126" v="408" actId="207"/>
        <pc:sldMkLst>
          <pc:docMk/>
          <pc:sldMk cId="1372256133" sldId="482"/>
        </pc:sldMkLst>
        <pc:spChg chg="mod">
          <ac:chgData name="David Redman" userId="2a04d01b8712e551" providerId="LiveId" clId="{99329B62-F10A-48B4-B26A-539254EE97F4}" dt="2022-08-11T17:04:45.126" v="408" actId="207"/>
          <ac:spMkLst>
            <pc:docMk/>
            <pc:sldMk cId="1372256133" sldId="482"/>
            <ac:spMk id="6" creationId="{9292C46C-3B56-4945-80D6-955FD8115D8D}"/>
          </ac:spMkLst>
        </pc:spChg>
      </pc:sldChg>
      <pc:sldChg chg="modSp mod">
        <pc:chgData name="David Redman" userId="2a04d01b8712e551" providerId="LiveId" clId="{99329B62-F10A-48B4-B26A-539254EE97F4}" dt="2022-08-24T15:26:16.312" v="5888" actId="115"/>
        <pc:sldMkLst>
          <pc:docMk/>
          <pc:sldMk cId="1632742664" sldId="485"/>
        </pc:sldMkLst>
        <pc:spChg chg="mod">
          <ac:chgData name="David Redman" userId="2a04d01b8712e551" providerId="LiveId" clId="{99329B62-F10A-48B4-B26A-539254EE97F4}" dt="2022-08-11T17:02:21.930" v="349" actId="20577"/>
          <ac:spMkLst>
            <pc:docMk/>
            <pc:sldMk cId="1632742664" sldId="485"/>
            <ac:spMk id="6" creationId="{9292C46C-3B56-4945-80D6-955FD8115D8D}"/>
          </ac:spMkLst>
        </pc:spChg>
        <pc:spChg chg="mod">
          <ac:chgData name="David Redman" userId="2a04d01b8712e551" providerId="LiveId" clId="{99329B62-F10A-48B4-B26A-539254EE97F4}" dt="2022-08-24T15:26:16.312" v="5888" actId="115"/>
          <ac:spMkLst>
            <pc:docMk/>
            <pc:sldMk cId="1632742664" sldId="485"/>
            <ac:spMk id="8" creationId="{EC75E139-BA49-8893-A928-A6F566072341}"/>
          </ac:spMkLst>
        </pc:spChg>
      </pc:sldChg>
      <pc:sldChg chg="modSp mod">
        <pc:chgData name="David Redman" userId="2a04d01b8712e551" providerId="LiveId" clId="{99329B62-F10A-48B4-B26A-539254EE97F4}" dt="2022-08-24T15:29:04.660" v="5908" actId="20577"/>
        <pc:sldMkLst>
          <pc:docMk/>
          <pc:sldMk cId="923459956" sldId="489"/>
        </pc:sldMkLst>
        <pc:spChg chg="mod">
          <ac:chgData name="David Redman" userId="2a04d01b8712e551" providerId="LiveId" clId="{99329B62-F10A-48B4-B26A-539254EE97F4}" dt="2022-08-24T15:29:04.660" v="5908" actId="20577"/>
          <ac:spMkLst>
            <pc:docMk/>
            <pc:sldMk cId="923459956" sldId="489"/>
            <ac:spMk id="6" creationId="{9292C46C-3B56-4945-80D6-955FD8115D8D}"/>
          </ac:spMkLst>
        </pc:spChg>
        <pc:spChg chg="mod">
          <ac:chgData name="David Redman" userId="2a04d01b8712e551" providerId="LiveId" clId="{99329B62-F10A-48B4-B26A-539254EE97F4}" dt="2022-08-11T17:03:41.675" v="406" actId="20577"/>
          <ac:spMkLst>
            <pc:docMk/>
            <pc:sldMk cId="923459956" sldId="489"/>
            <ac:spMk id="8" creationId="{EC75E139-BA49-8893-A928-A6F566072341}"/>
          </ac:spMkLst>
        </pc:spChg>
      </pc:sldChg>
      <pc:sldChg chg="modAnim">
        <pc:chgData name="David Redman" userId="2a04d01b8712e551" providerId="LiveId" clId="{99329B62-F10A-48B4-B26A-539254EE97F4}" dt="2022-08-03T17:23:13.252" v="66"/>
        <pc:sldMkLst>
          <pc:docMk/>
          <pc:sldMk cId="2951295664" sldId="493"/>
        </pc:sldMkLst>
      </pc:sldChg>
      <pc:sldChg chg="addSp delSp modSp mod">
        <pc:chgData name="David Redman" userId="2a04d01b8712e551" providerId="LiveId" clId="{99329B62-F10A-48B4-B26A-539254EE97F4}" dt="2022-08-25T16:52:15.449" v="6515" actId="20577"/>
        <pc:sldMkLst>
          <pc:docMk/>
          <pc:sldMk cId="86509668" sldId="495"/>
        </pc:sldMkLst>
        <pc:spChg chg="mod">
          <ac:chgData name="David Redman" userId="2a04d01b8712e551" providerId="LiveId" clId="{99329B62-F10A-48B4-B26A-539254EE97F4}" dt="2022-08-11T17:08:42.575" v="417" actId="14100"/>
          <ac:spMkLst>
            <pc:docMk/>
            <pc:sldMk cId="86509668" sldId="495"/>
            <ac:spMk id="5" creationId="{A5FB5A45-DFB4-8492-589B-10E5B7B990BB}"/>
          </ac:spMkLst>
        </pc:spChg>
        <pc:spChg chg="mod">
          <ac:chgData name="David Redman" userId="2a04d01b8712e551" providerId="LiveId" clId="{99329B62-F10A-48B4-B26A-539254EE97F4}" dt="2022-08-25T16:52:15.449" v="6515" actId="20577"/>
          <ac:spMkLst>
            <pc:docMk/>
            <pc:sldMk cId="86509668" sldId="495"/>
            <ac:spMk id="6" creationId="{9292C46C-3B56-4945-80D6-955FD8115D8D}"/>
          </ac:spMkLst>
        </pc:spChg>
        <pc:spChg chg="mod">
          <ac:chgData name="David Redman" userId="2a04d01b8712e551" providerId="LiveId" clId="{99329B62-F10A-48B4-B26A-539254EE97F4}" dt="2022-08-25T16:51:20.942" v="6503" actId="20577"/>
          <ac:spMkLst>
            <pc:docMk/>
            <pc:sldMk cId="86509668" sldId="495"/>
            <ac:spMk id="13" creationId="{C4BFA819-C5FE-441A-8788-D7BBFF4E4AA0}"/>
          </ac:spMkLst>
        </pc:spChg>
        <pc:picChg chg="add mod ord">
          <ac:chgData name="David Redman" userId="2a04d01b8712e551" providerId="LiveId" clId="{99329B62-F10A-48B4-B26A-539254EE97F4}" dt="2022-08-25T16:49:14.663" v="6496" actId="14100"/>
          <ac:picMkLst>
            <pc:docMk/>
            <pc:sldMk cId="86509668" sldId="495"/>
            <ac:picMk id="3" creationId="{41AD6EDB-E48C-AAB0-5ECC-4C0E21CCFC6D}"/>
          </ac:picMkLst>
        </pc:picChg>
        <pc:picChg chg="del">
          <ac:chgData name="David Redman" userId="2a04d01b8712e551" providerId="LiveId" clId="{99329B62-F10A-48B4-B26A-539254EE97F4}" dt="2022-08-11T17:07:37.877" v="409" actId="478"/>
          <ac:picMkLst>
            <pc:docMk/>
            <pc:sldMk cId="86509668" sldId="495"/>
            <ac:picMk id="3" creationId="{8C8857FB-92FC-AA3A-4179-F0F6A8EB1633}"/>
          </ac:picMkLst>
        </pc:picChg>
        <pc:picChg chg="add del mod ord">
          <ac:chgData name="David Redman" userId="2a04d01b8712e551" providerId="LiveId" clId="{99329B62-F10A-48B4-B26A-539254EE97F4}" dt="2022-08-25T16:48:05.757" v="6487" actId="478"/>
          <ac:picMkLst>
            <pc:docMk/>
            <pc:sldMk cId="86509668" sldId="495"/>
            <ac:picMk id="4" creationId="{F4B49AAB-C00D-C798-F66E-DE62272E3481}"/>
          </ac:picMkLst>
        </pc:picChg>
      </pc:sldChg>
      <pc:sldChg chg="delSp mod delAnim modNotesTx">
        <pc:chgData name="David Redman" userId="2a04d01b8712e551" providerId="LiveId" clId="{99329B62-F10A-48B4-B26A-539254EE97F4}" dt="2022-08-13T17:48:17.378" v="5273" actId="20577"/>
        <pc:sldMkLst>
          <pc:docMk/>
          <pc:sldMk cId="4194943652" sldId="496"/>
        </pc:sldMkLst>
        <pc:spChg chg="del">
          <ac:chgData name="David Redman" userId="2a04d01b8712e551" providerId="LiveId" clId="{99329B62-F10A-48B4-B26A-539254EE97F4}" dt="2022-08-13T17:34:06.173" v="4536" actId="478"/>
          <ac:spMkLst>
            <pc:docMk/>
            <pc:sldMk cId="4194943652" sldId="496"/>
            <ac:spMk id="2" creationId="{62654FFC-C484-D3CC-1980-56816BD6C234}"/>
          </ac:spMkLst>
        </pc:spChg>
      </pc:sldChg>
    </pc:docChg>
  </pc:docChgLst>
  <pc:docChgLst>
    <pc:chgData name="David Redman" userId="2a04d01b8712e551" providerId="LiveId" clId="{C3B78AB3-4D0C-4C11-8CDC-AFAC3EF0C04E}"/>
    <pc:docChg chg="custSel addSld delSld modSld">
      <pc:chgData name="David Redman" userId="2a04d01b8712e551" providerId="LiveId" clId="{C3B78AB3-4D0C-4C11-8CDC-AFAC3EF0C04E}" dt="2023-02-26T18:34:20.664" v="147" actId="20577"/>
      <pc:docMkLst>
        <pc:docMk/>
      </pc:docMkLst>
      <pc:sldChg chg="modSp">
        <pc:chgData name="David Redman" userId="2a04d01b8712e551" providerId="LiveId" clId="{C3B78AB3-4D0C-4C11-8CDC-AFAC3EF0C04E}" dt="2023-02-21T20:22:53.781" v="92" actId="20577"/>
        <pc:sldMkLst>
          <pc:docMk/>
          <pc:sldMk cId="3246321462" sldId="257"/>
        </pc:sldMkLst>
        <pc:spChg chg="mod">
          <ac:chgData name="David Redman" userId="2a04d01b8712e551" providerId="LiveId" clId="{C3B78AB3-4D0C-4C11-8CDC-AFAC3EF0C04E}" dt="2023-02-21T20:22:53.781" v="92" actId="20577"/>
          <ac:spMkLst>
            <pc:docMk/>
            <pc:sldMk cId="3246321462" sldId="257"/>
            <ac:spMk id="6" creationId="{9292C46C-3B56-4945-80D6-955FD8115D8D}"/>
          </ac:spMkLst>
        </pc:spChg>
      </pc:sldChg>
      <pc:sldChg chg="del">
        <pc:chgData name="David Redman" userId="2a04d01b8712e551" providerId="LiveId" clId="{C3B78AB3-4D0C-4C11-8CDC-AFAC3EF0C04E}" dt="2023-02-21T20:13:58.315" v="88" actId="47"/>
        <pc:sldMkLst>
          <pc:docMk/>
          <pc:sldMk cId="0" sldId="479"/>
        </pc:sldMkLst>
      </pc:sldChg>
      <pc:sldChg chg="modSp">
        <pc:chgData name="David Redman" userId="2a04d01b8712e551" providerId="LiveId" clId="{C3B78AB3-4D0C-4C11-8CDC-AFAC3EF0C04E}" dt="2023-02-21T20:23:49.469" v="94" actId="20577"/>
        <pc:sldMkLst>
          <pc:docMk/>
          <pc:sldMk cId="2951295664" sldId="493"/>
        </pc:sldMkLst>
        <pc:spChg chg="mod">
          <ac:chgData name="David Redman" userId="2a04d01b8712e551" providerId="LiveId" clId="{C3B78AB3-4D0C-4C11-8CDC-AFAC3EF0C04E}" dt="2023-02-21T20:23:49.469" v="94" actId="20577"/>
          <ac:spMkLst>
            <pc:docMk/>
            <pc:sldMk cId="2951295664" sldId="493"/>
            <ac:spMk id="6" creationId="{9292C46C-3B56-4945-80D6-955FD8115D8D}"/>
          </ac:spMkLst>
        </pc:spChg>
      </pc:sldChg>
      <pc:sldChg chg="addSp delSp modSp mod delAnim modAnim">
        <pc:chgData name="David Redman" userId="2a04d01b8712e551" providerId="LiveId" clId="{C3B78AB3-4D0C-4C11-8CDC-AFAC3EF0C04E}" dt="2023-02-26T18:34:20.664" v="147" actId="20577"/>
        <pc:sldMkLst>
          <pc:docMk/>
          <pc:sldMk cId="4005308134" sldId="517"/>
        </pc:sldMkLst>
        <pc:spChg chg="mod">
          <ac:chgData name="David Redman" userId="2a04d01b8712e551" providerId="LiveId" clId="{C3B78AB3-4D0C-4C11-8CDC-AFAC3EF0C04E}" dt="2023-02-06T18:16:33.812" v="59" actId="1076"/>
          <ac:spMkLst>
            <pc:docMk/>
            <pc:sldMk cId="4005308134" sldId="517"/>
            <ac:spMk id="5" creationId="{A5FB5A45-DFB4-8492-589B-10E5B7B990BB}"/>
          </ac:spMkLst>
        </pc:spChg>
        <pc:spChg chg="mod ord">
          <ac:chgData name="David Redman" userId="2a04d01b8712e551" providerId="LiveId" clId="{C3B78AB3-4D0C-4C11-8CDC-AFAC3EF0C04E}" dt="2023-02-26T18:34:20.664" v="147" actId="20577"/>
          <ac:spMkLst>
            <pc:docMk/>
            <pc:sldMk cId="4005308134" sldId="517"/>
            <ac:spMk id="6" creationId="{9292C46C-3B56-4945-80D6-955FD8115D8D}"/>
          </ac:spMkLst>
        </pc:spChg>
        <pc:spChg chg="mod">
          <ac:chgData name="David Redman" userId="2a04d01b8712e551" providerId="LiveId" clId="{C3B78AB3-4D0C-4C11-8CDC-AFAC3EF0C04E}" dt="2023-02-02T18:36:14.426" v="21" actId="1582"/>
          <ac:spMkLst>
            <pc:docMk/>
            <pc:sldMk cId="4005308134" sldId="517"/>
            <ac:spMk id="11" creationId="{D3EE0F8C-8217-465F-B773-C16029185E3D}"/>
          </ac:spMkLst>
        </pc:spChg>
        <pc:spChg chg="mod">
          <ac:chgData name="David Redman" userId="2a04d01b8712e551" providerId="LiveId" clId="{C3B78AB3-4D0C-4C11-8CDC-AFAC3EF0C04E}" dt="2023-02-26T18:33:55.037" v="144" actId="20577"/>
          <ac:spMkLst>
            <pc:docMk/>
            <pc:sldMk cId="4005308134" sldId="517"/>
            <ac:spMk id="13" creationId="{C4BFA819-C5FE-441A-8788-D7BBFF4E4AA0}"/>
          </ac:spMkLst>
        </pc:spChg>
        <pc:spChg chg="add mod">
          <ac:chgData name="David Redman" userId="2a04d01b8712e551" providerId="LiveId" clId="{C3B78AB3-4D0C-4C11-8CDC-AFAC3EF0C04E}" dt="2023-02-02T18:38:01.388" v="31" actId="1582"/>
          <ac:spMkLst>
            <pc:docMk/>
            <pc:sldMk cId="4005308134" sldId="517"/>
            <ac:spMk id="15" creationId="{DBDF6F0B-66C5-9E92-CF18-330E5B6F1923}"/>
          </ac:spMkLst>
        </pc:spChg>
        <pc:spChg chg="add mod">
          <ac:chgData name="David Redman" userId="2a04d01b8712e551" providerId="LiveId" clId="{C3B78AB3-4D0C-4C11-8CDC-AFAC3EF0C04E}" dt="2023-02-02T18:38:08.953" v="32" actId="1582"/>
          <ac:spMkLst>
            <pc:docMk/>
            <pc:sldMk cId="4005308134" sldId="517"/>
            <ac:spMk id="16" creationId="{31A7E718-8B88-843B-BB3C-4AA4DE3EECE4}"/>
          </ac:spMkLst>
        </pc:spChg>
        <pc:picChg chg="add del mod ord">
          <ac:chgData name="David Redman" userId="2a04d01b8712e551" providerId="LiveId" clId="{C3B78AB3-4D0C-4C11-8CDC-AFAC3EF0C04E}" dt="2023-02-06T18:15:42.567" v="52" actId="478"/>
          <ac:picMkLst>
            <pc:docMk/>
            <pc:sldMk cId="4005308134" sldId="517"/>
            <ac:picMk id="3" creationId="{2DE52FBE-3470-4563-C44B-D3613C25650E}"/>
          </ac:picMkLst>
        </pc:picChg>
        <pc:picChg chg="add mod ord">
          <ac:chgData name="David Redman" userId="2a04d01b8712e551" providerId="LiveId" clId="{C3B78AB3-4D0C-4C11-8CDC-AFAC3EF0C04E}" dt="2023-02-26T18:29:43.779" v="119" actId="167"/>
          <ac:picMkLst>
            <pc:docMk/>
            <pc:sldMk cId="4005308134" sldId="517"/>
            <ac:picMk id="3" creationId="{C6DCCE42-A375-8076-4BD1-9AD54AF1133B}"/>
          </ac:picMkLst>
        </pc:picChg>
        <pc:picChg chg="del">
          <ac:chgData name="David Redman" userId="2a04d01b8712e551" providerId="LiveId" clId="{C3B78AB3-4D0C-4C11-8CDC-AFAC3EF0C04E}" dt="2023-02-02T18:31:23.261" v="0" actId="478"/>
          <ac:picMkLst>
            <pc:docMk/>
            <pc:sldMk cId="4005308134" sldId="517"/>
            <ac:picMk id="4" creationId="{3E592A37-AFA5-303B-CAE1-7EA6F4C9E8B7}"/>
          </ac:picMkLst>
        </pc:picChg>
        <pc:picChg chg="add del mod ord">
          <ac:chgData name="David Redman" userId="2a04d01b8712e551" providerId="LiveId" clId="{C3B78AB3-4D0C-4C11-8CDC-AFAC3EF0C04E}" dt="2023-02-26T18:29:52.752" v="120" actId="478"/>
          <ac:picMkLst>
            <pc:docMk/>
            <pc:sldMk cId="4005308134" sldId="517"/>
            <ac:picMk id="4" creationId="{89C3117F-27DB-4362-CAA3-2B348B77AE0A}"/>
          </ac:picMkLst>
        </pc:picChg>
        <pc:picChg chg="add del mod">
          <ac:chgData name="David Redman" userId="2a04d01b8712e551" providerId="LiveId" clId="{C3B78AB3-4D0C-4C11-8CDC-AFAC3EF0C04E}" dt="2023-02-06T18:13:01.005" v="38" actId="478"/>
          <ac:picMkLst>
            <pc:docMk/>
            <pc:sldMk cId="4005308134" sldId="517"/>
            <ac:picMk id="14" creationId="{45337013-F7A9-97D4-9462-C684D1084A86}"/>
          </ac:picMkLst>
        </pc:picChg>
        <pc:picChg chg="add mod ord">
          <ac:chgData name="David Redman" userId="2a04d01b8712e551" providerId="LiveId" clId="{C3B78AB3-4D0C-4C11-8CDC-AFAC3EF0C04E}" dt="2023-02-26T18:30:49.811" v="128" actId="14100"/>
          <ac:picMkLst>
            <pc:docMk/>
            <pc:sldMk cId="4005308134" sldId="517"/>
            <ac:picMk id="14" creationId="{FD1317A5-ACEA-EF5C-2821-F224BBBC51D2}"/>
          </ac:picMkLst>
        </pc:picChg>
        <pc:picChg chg="add del mod ord">
          <ac:chgData name="David Redman" userId="2a04d01b8712e551" providerId="LiveId" clId="{C3B78AB3-4D0C-4C11-8CDC-AFAC3EF0C04E}" dt="2023-02-26T18:29:14.867" v="113" actId="478"/>
          <ac:picMkLst>
            <pc:docMk/>
            <pc:sldMk cId="4005308134" sldId="517"/>
            <ac:picMk id="17" creationId="{03A270EA-EB7D-F5F7-8DF4-5F751862CCF4}"/>
          </ac:picMkLst>
        </pc:picChg>
      </pc:sldChg>
      <pc:sldChg chg="addSp delSp modSp add mod">
        <pc:chgData name="David Redman" userId="2a04d01b8712e551" providerId="LiveId" clId="{C3B78AB3-4D0C-4C11-8CDC-AFAC3EF0C04E}" dt="2023-02-26T18:32:23.852" v="142" actId="1076"/>
        <pc:sldMkLst>
          <pc:docMk/>
          <pc:sldMk cId="886285030" sldId="528"/>
        </pc:sldMkLst>
        <pc:spChg chg="mod">
          <ac:chgData name="David Redman" userId="2a04d01b8712e551" providerId="LiveId" clId="{C3B78AB3-4D0C-4C11-8CDC-AFAC3EF0C04E}" dt="2023-02-26T18:25:43.139" v="100" actId="14100"/>
          <ac:spMkLst>
            <pc:docMk/>
            <pc:sldMk cId="886285030" sldId="528"/>
            <ac:spMk id="5" creationId="{FFCAA2EC-AF90-C947-A4BE-9A86424FCD6D}"/>
          </ac:spMkLst>
        </pc:spChg>
        <pc:spChg chg="mod">
          <ac:chgData name="David Redman" userId="2a04d01b8712e551" providerId="LiveId" clId="{C3B78AB3-4D0C-4C11-8CDC-AFAC3EF0C04E}" dt="2023-02-26T18:26:49.989" v="107" actId="14100"/>
          <ac:spMkLst>
            <pc:docMk/>
            <pc:sldMk cId="886285030" sldId="528"/>
            <ac:spMk id="8" creationId="{1C7A3E1F-0835-EA86-96A4-D89EFD3EFCFE}"/>
          </ac:spMkLst>
        </pc:spChg>
        <pc:spChg chg="mod">
          <ac:chgData name="David Redman" userId="2a04d01b8712e551" providerId="LiveId" clId="{C3B78AB3-4D0C-4C11-8CDC-AFAC3EF0C04E}" dt="2023-02-26T18:32:02.499" v="137" actId="1076"/>
          <ac:spMkLst>
            <pc:docMk/>
            <pc:sldMk cId="886285030" sldId="528"/>
            <ac:spMk id="9" creationId="{B47C2BB5-B83B-94EE-D0ED-4749443874C7}"/>
          </ac:spMkLst>
        </pc:spChg>
        <pc:spChg chg="mod">
          <ac:chgData name="David Redman" userId="2a04d01b8712e551" providerId="LiveId" clId="{C3B78AB3-4D0C-4C11-8CDC-AFAC3EF0C04E}" dt="2023-02-26T18:32:22.105" v="141" actId="1076"/>
          <ac:spMkLst>
            <pc:docMk/>
            <pc:sldMk cId="886285030" sldId="528"/>
            <ac:spMk id="10" creationId="{CFB511B2-F41B-C7C4-3A26-C62846B158EF}"/>
          </ac:spMkLst>
        </pc:spChg>
        <pc:picChg chg="del">
          <ac:chgData name="David Redman" userId="2a04d01b8712e551" providerId="LiveId" clId="{C3B78AB3-4D0C-4C11-8CDC-AFAC3EF0C04E}" dt="2023-02-26T18:25:30.932" v="99" actId="478"/>
          <ac:picMkLst>
            <pc:docMk/>
            <pc:sldMk cId="886285030" sldId="528"/>
            <ac:picMk id="2" creationId="{30CCA63B-D0EA-3B17-E78C-B0450F0ADA03}"/>
          </ac:picMkLst>
        </pc:picChg>
        <pc:picChg chg="del">
          <ac:chgData name="David Redman" userId="2a04d01b8712e551" providerId="LiveId" clId="{C3B78AB3-4D0C-4C11-8CDC-AFAC3EF0C04E}" dt="2023-02-26T18:24:48.407" v="96" actId="478"/>
          <ac:picMkLst>
            <pc:docMk/>
            <pc:sldMk cId="886285030" sldId="528"/>
            <ac:picMk id="4" creationId="{F8980E84-60BD-3061-2E6E-4EB02EA029CF}"/>
          </ac:picMkLst>
        </pc:picChg>
        <pc:picChg chg="mod ord">
          <ac:chgData name="David Redman" userId="2a04d01b8712e551" providerId="LiveId" clId="{C3B78AB3-4D0C-4C11-8CDC-AFAC3EF0C04E}" dt="2023-02-26T18:25:02.542" v="98" actId="167"/>
          <ac:picMkLst>
            <pc:docMk/>
            <pc:sldMk cId="886285030" sldId="528"/>
            <ac:picMk id="11" creationId="{2DFF9BC7-6C48-9C3E-F26E-518A5AC18EC1}"/>
          </ac:picMkLst>
        </pc:picChg>
        <pc:picChg chg="add mod ord">
          <ac:chgData name="David Redman" userId="2a04d01b8712e551" providerId="LiveId" clId="{C3B78AB3-4D0C-4C11-8CDC-AFAC3EF0C04E}" dt="2023-02-26T18:26:36.829" v="105" actId="1076"/>
          <ac:picMkLst>
            <pc:docMk/>
            <pc:sldMk cId="886285030" sldId="528"/>
            <ac:picMk id="16" creationId="{BFEECB22-2632-5B18-5ABF-4CEC955C3D76}"/>
          </ac:picMkLst>
        </pc:picChg>
        <pc:picChg chg="add mod ord">
          <ac:chgData name="David Redman" userId="2a04d01b8712e551" providerId="LiveId" clId="{C3B78AB3-4D0C-4C11-8CDC-AFAC3EF0C04E}" dt="2023-02-26T18:31:46.764" v="135" actId="170"/>
          <ac:picMkLst>
            <pc:docMk/>
            <pc:sldMk cId="886285030" sldId="528"/>
            <ac:picMk id="25" creationId="{AB45867D-A38A-39C9-39D5-91CD9FC3071E}"/>
          </ac:picMkLst>
        </pc:picChg>
        <pc:cxnChg chg="mod">
          <ac:chgData name="David Redman" userId="2a04d01b8712e551" providerId="LiveId" clId="{C3B78AB3-4D0C-4C11-8CDC-AFAC3EF0C04E}" dt="2023-02-26T18:25:43.139" v="100" actId="14100"/>
          <ac:cxnSpMkLst>
            <pc:docMk/>
            <pc:sldMk cId="886285030" sldId="528"/>
            <ac:cxnSpMk id="12" creationId="{7982EBB6-44B5-40DF-8395-4F9786BD4555}"/>
          </ac:cxnSpMkLst>
        </pc:cxnChg>
        <pc:cxnChg chg="mod">
          <ac:chgData name="David Redman" userId="2a04d01b8712e551" providerId="LiveId" clId="{C3B78AB3-4D0C-4C11-8CDC-AFAC3EF0C04E}" dt="2023-02-26T18:26:49.989" v="107" actId="14100"/>
          <ac:cxnSpMkLst>
            <pc:docMk/>
            <pc:sldMk cId="886285030" sldId="528"/>
            <ac:cxnSpMk id="13" creationId="{5F56728C-B359-B0F5-3091-F5A8137A5A23}"/>
          </ac:cxnSpMkLst>
        </pc:cxnChg>
        <pc:cxnChg chg="mod">
          <ac:chgData name="David Redman" userId="2a04d01b8712e551" providerId="LiveId" clId="{C3B78AB3-4D0C-4C11-8CDC-AFAC3EF0C04E}" dt="2023-02-26T18:32:02.499" v="137" actId="1076"/>
          <ac:cxnSpMkLst>
            <pc:docMk/>
            <pc:sldMk cId="886285030" sldId="528"/>
            <ac:cxnSpMk id="14" creationId="{5BC95903-56D5-2211-3328-86FC4B8F45AD}"/>
          </ac:cxnSpMkLst>
        </pc:cxnChg>
        <pc:cxnChg chg="mod">
          <ac:chgData name="David Redman" userId="2a04d01b8712e551" providerId="LiveId" clId="{C3B78AB3-4D0C-4C11-8CDC-AFAC3EF0C04E}" dt="2023-02-26T18:32:23.852" v="142" actId="1076"/>
          <ac:cxnSpMkLst>
            <pc:docMk/>
            <pc:sldMk cId="886285030" sldId="528"/>
            <ac:cxnSpMk id="15" creationId="{F0547174-4018-9686-085E-73F351C1DFEA}"/>
          </ac:cxnSpMkLst>
        </pc:cxnChg>
      </pc:sldChg>
    </pc:docChg>
  </pc:docChgLst>
  <pc:docChgLst>
    <pc:chgData name="David Redman" userId="2a04d01b8712e551" providerId="LiveId" clId="{19D0134B-152F-4373-AC3A-DCCB785A9AEA}"/>
    <pc:docChg chg="custSel modSld">
      <pc:chgData name="David Redman" userId="2a04d01b8712e551" providerId="LiveId" clId="{19D0134B-152F-4373-AC3A-DCCB785A9AEA}" dt="2022-11-07T18:18:01.580" v="31" actId="20577"/>
      <pc:docMkLst>
        <pc:docMk/>
      </pc:docMkLst>
      <pc:sldChg chg="addSp delSp modSp mod">
        <pc:chgData name="David Redman" userId="2a04d01b8712e551" providerId="LiveId" clId="{19D0134B-152F-4373-AC3A-DCCB785A9AEA}" dt="2022-11-07T18:18:01.580" v="31" actId="20577"/>
        <pc:sldMkLst>
          <pc:docMk/>
          <pc:sldMk cId="3005643691" sldId="507"/>
        </pc:sldMkLst>
        <pc:spChg chg="mod">
          <ac:chgData name="David Redman" userId="2a04d01b8712e551" providerId="LiveId" clId="{19D0134B-152F-4373-AC3A-DCCB785A9AEA}" dt="2022-11-07T18:18:01.580" v="31" actId="20577"/>
          <ac:spMkLst>
            <pc:docMk/>
            <pc:sldMk cId="3005643691" sldId="507"/>
            <ac:spMk id="6" creationId="{9292C46C-3B56-4945-80D6-955FD8115D8D}"/>
          </ac:spMkLst>
        </pc:spChg>
        <pc:spChg chg="mod">
          <ac:chgData name="David Redman" userId="2a04d01b8712e551" providerId="LiveId" clId="{19D0134B-152F-4373-AC3A-DCCB785A9AEA}" dt="2022-11-07T18:17:42.120" v="29" actId="20577"/>
          <ac:spMkLst>
            <pc:docMk/>
            <pc:sldMk cId="3005643691" sldId="507"/>
            <ac:spMk id="13" creationId="{C4BFA819-C5FE-441A-8788-D7BBFF4E4AA0}"/>
          </ac:spMkLst>
        </pc:spChg>
        <pc:picChg chg="del">
          <ac:chgData name="David Redman" userId="2a04d01b8712e551" providerId="LiveId" clId="{19D0134B-152F-4373-AC3A-DCCB785A9AEA}" dt="2022-11-07T18:13:27.024" v="0" actId="478"/>
          <ac:picMkLst>
            <pc:docMk/>
            <pc:sldMk cId="3005643691" sldId="507"/>
            <ac:picMk id="3" creationId="{3574679F-9455-2665-6DCE-FB5B4EB026A1}"/>
          </ac:picMkLst>
        </pc:picChg>
        <pc:picChg chg="add mod ord">
          <ac:chgData name="David Redman" userId="2a04d01b8712e551" providerId="LiveId" clId="{19D0134B-152F-4373-AC3A-DCCB785A9AEA}" dt="2022-11-07T18:14:16.197" v="6" actId="167"/>
          <ac:picMkLst>
            <pc:docMk/>
            <pc:sldMk cId="3005643691" sldId="507"/>
            <ac:picMk id="4" creationId="{45AE312C-67DF-8E70-200D-DEBE3FFB71C6}"/>
          </ac:picMkLst>
        </pc:picChg>
      </pc:sldChg>
    </pc:docChg>
  </pc:docChgLst>
  <pc:docChgLst>
    <pc:chgData name="David Redman" userId="2a04d01b8712e551" providerId="LiveId" clId="{5F76C7AD-80F0-4491-B881-A67B91A52347}"/>
    <pc:docChg chg="undo custSel delSld modSld">
      <pc:chgData name="David Redman" userId="2a04d01b8712e551" providerId="LiveId" clId="{5F76C7AD-80F0-4491-B881-A67B91A52347}" dt="2023-04-20T02:01:48.206" v="949" actId="20577"/>
      <pc:docMkLst>
        <pc:docMk/>
      </pc:docMkLst>
      <pc:sldChg chg="modNotesTx">
        <pc:chgData name="David Redman" userId="2a04d01b8712e551" providerId="LiveId" clId="{5F76C7AD-80F0-4491-B881-A67B91A52347}" dt="2023-04-20T01:57:14.460" v="804" actId="20577"/>
        <pc:sldMkLst>
          <pc:docMk/>
          <pc:sldMk cId="262828544" sldId="256"/>
        </pc:sldMkLst>
      </pc:sldChg>
      <pc:sldChg chg="modNotesTx">
        <pc:chgData name="David Redman" userId="2a04d01b8712e551" providerId="LiveId" clId="{5F76C7AD-80F0-4491-B881-A67B91A52347}" dt="2023-04-18T21:18:26.568" v="180" actId="20577"/>
        <pc:sldMkLst>
          <pc:docMk/>
          <pc:sldMk cId="0" sldId="258"/>
        </pc:sldMkLst>
      </pc:sldChg>
      <pc:sldChg chg="modNotesTx">
        <pc:chgData name="David Redman" userId="2a04d01b8712e551" providerId="LiveId" clId="{5F76C7AD-80F0-4491-B881-A67B91A52347}" dt="2023-04-18T21:21:19.617" v="284" actId="115"/>
        <pc:sldMkLst>
          <pc:docMk/>
          <pc:sldMk cId="0" sldId="284"/>
        </pc:sldMkLst>
      </pc:sldChg>
      <pc:sldChg chg="modNotesTx">
        <pc:chgData name="David Redman" userId="2a04d01b8712e551" providerId="LiveId" clId="{5F76C7AD-80F0-4491-B881-A67B91A52347}" dt="2023-04-18T21:23:03.107" v="420" actId="115"/>
        <pc:sldMkLst>
          <pc:docMk/>
          <pc:sldMk cId="0" sldId="287"/>
        </pc:sldMkLst>
      </pc:sldChg>
      <pc:sldChg chg="modNotesTx">
        <pc:chgData name="David Redman" userId="2a04d01b8712e551" providerId="LiveId" clId="{5F76C7AD-80F0-4491-B881-A67B91A52347}" dt="2023-04-18T21:20:55.179" v="280" actId="115"/>
        <pc:sldMkLst>
          <pc:docMk/>
          <pc:sldMk cId="0" sldId="306"/>
        </pc:sldMkLst>
      </pc:sldChg>
      <pc:sldChg chg="del">
        <pc:chgData name="David Redman" userId="2a04d01b8712e551" providerId="LiveId" clId="{5F76C7AD-80F0-4491-B881-A67B91A52347}" dt="2023-04-15T20:17:27.539" v="0" actId="2696"/>
        <pc:sldMkLst>
          <pc:docMk/>
          <pc:sldMk cId="0" sldId="313"/>
        </pc:sldMkLst>
      </pc:sldChg>
      <pc:sldChg chg="del">
        <pc:chgData name="David Redman" userId="2a04d01b8712e551" providerId="LiveId" clId="{5F76C7AD-80F0-4491-B881-A67B91A52347}" dt="2023-04-15T20:17:27.539" v="0" actId="2696"/>
        <pc:sldMkLst>
          <pc:docMk/>
          <pc:sldMk cId="0" sldId="314"/>
        </pc:sldMkLst>
      </pc:sldChg>
      <pc:sldChg chg="del">
        <pc:chgData name="David Redman" userId="2a04d01b8712e551" providerId="LiveId" clId="{5F76C7AD-80F0-4491-B881-A67B91A52347}" dt="2023-04-15T20:17:27.539" v="0" actId="2696"/>
        <pc:sldMkLst>
          <pc:docMk/>
          <pc:sldMk cId="0" sldId="315"/>
        </pc:sldMkLst>
      </pc:sldChg>
      <pc:sldChg chg="modSp mod">
        <pc:chgData name="David Redman" userId="2a04d01b8712e551" providerId="LiveId" clId="{5F76C7AD-80F0-4491-B881-A67B91A52347}" dt="2023-04-15T20:22:39.960" v="24" actId="6549"/>
        <pc:sldMkLst>
          <pc:docMk/>
          <pc:sldMk cId="3702779933" sldId="323"/>
        </pc:sldMkLst>
        <pc:spChg chg="mod">
          <ac:chgData name="David Redman" userId="2a04d01b8712e551" providerId="LiveId" clId="{5F76C7AD-80F0-4491-B881-A67B91A52347}" dt="2023-04-15T20:22:36.496" v="20" actId="1076"/>
          <ac:spMkLst>
            <pc:docMk/>
            <pc:sldMk cId="3702779933" sldId="323"/>
            <ac:spMk id="2" creationId="{064CECAC-A3C9-49CD-AEFA-DAE7263ACB4C}"/>
          </ac:spMkLst>
        </pc:spChg>
        <pc:spChg chg="mod">
          <ac:chgData name="David Redman" userId="2a04d01b8712e551" providerId="LiveId" clId="{5F76C7AD-80F0-4491-B881-A67B91A52347}" dt="2023-04-15T20:22:39.960" v="24" actId="6549"/>
          <ac:spMkLst>
            <pc:docMk/>
            <pc:sldMk cId="3702779933" sldId="323"/>
            <ac:spMk id="3" creationId="{0B0C12A6-FD88-4B00-ACC8-C3DB2E036978}"/>
          </ac:spMkLst>
        </pc:spChg>
        <pc:spChg chg="mod">
          <ac:chgData name="David Redman" userId="2a04d01b8712e551" providerId="LiveId" clId="{5F76C7AD-80F0-4491-B881-A67B91A52347}" dt="2023-04-15T20:22:38.601" v="22" actId="1076"/>
          <ac:spMkLst>
            <pc:docMk/>
            <pc:sldMk cId="3702779933" sldId="323"/>
            <ac:spMk id="5" creationId="{BEA157AB-A572-4335-A3B7-0CD3058EF4E1}"/>
          </ac:spMkLst>
        </pc:spChg>
        <pc:spChg chg="mod">
          <ac:chgData name="David Redman" userId="2a04d01b8712e551" providerId="LiveId" clId="{5F76C7AD-80F0-4491-B881-A67B91A52347}" dt="2023-04-15T20:22:39.170" v="23" actId="1076"/>
          <ac:spMkLst>
            <pc:docMk/>
            <pc:sldMk cId="3702779933" sldId="323"/>
            <ac:spMk id="9" creationId="{BDD2D5E2-2002-6FA4-D105-305B3BF7AE24}"/>
          </ac:spMkLst>
        </pc:spChg>
        <pc:spChg chg="mod">
          <ac:chgData name="David Redman" userId="2a04d01b8712e551" providerId="LiveId" clId="{5F76C7AD-80F0-4491-B881-A67B91A52347}" dt="2023-04-15T20:22:38.009" v="21" actId="1076"/>
          <ac:spMkLst>
            <pc:docMk/>
            <pc:sldMk cId="3702779933" sldId="323"/>
            <ac:spMk id="10" creationId="{E066DBEC-F01A-EA17-4FEB-A095B2F1C6AC}"/>
          </ac:spMkLst>
        </pc:spChg>
      </pc:sldChg>
      <pc:sldChg chg="del">
        <pc:chgData name="David Redman" userId="2a04d01b8712e551" providerId="LiveId" clId="{5F76C7AD-80F0-4491-B881-A67B91A52347}" dt="2023-04-15T20:17:27.539" v="0" actId="2696"/>
        <pc:sldMkLst>
          <pc:docMk/>
          <pc:sldMk cId="0" sldId="329"/>
        </pc:sldMkLst>
      </pc:sldChg>
      <pc:sldChg chg="modNotesTx">
        <pc:chgData name="David Redman" userId="2a04d01b8712e551" providerId="LiveId" clId="{5F76C7AD-80F0-4491-B881-A67B91A52347}" dt="2023-04-20T02:01:48.206" v="949" actId="20577"/>
        <pc:sldMkLst>
          <pc:docMk/>
          <pc:sldMk cId="0" sldId="477"/>
        </pc:sldMkLst>
      </pc:sldChg>
      <pc:sldChg chg="modNotesTx">
        <pc:chgData name="David Redman" userId="2a04d01b8712e551" providerId="LiveId" clId="{5F76C7AD-80F0-4491-B881-A67B91A52347}" dt="2023-04-17T22:37:13.776" v="93" actId="20577"/>
        <pc:sldMkLst>
          <pc:docMk/>
          <pc:sldMk cId="0" sldId="478"/>
        </pc:sldMkLst>
      </pc:sldChg>
      <pc:sldChg chg="modSp mod">
        <pc:chgData name="David Redman" userId="2a04d01b8712e551" providerId="LiveId" clId="{5F76C7AD-80F0-4491-B881-A67B91A52347}" dt="2023-04-17T22:44:47.203" v="94" actId="113"/>
        <pc:sldMkLst>
          <pc:docMk/>
          <pc:sldMk cId="1632742664" sldId="485"/>
        </pc:sldMkLst>
        <pc:spChg chg="mod">
          <ac:chgData name="David Redman" userId="2a04d01b8712e551" providerId="LiveId" clId="{5F76C7AD-80F0-4491-B881-A67B91A52347}" dt="2023-04-17T22:44:47.203" v="94" actId="113"/>
          <ac:spMkLst>
            <pc:docMk/>
            <pc:sldMk cId="1632742664" sldId="485"/>
            <ac:spMk id="8" creationId="{EC75E139-BA49-8893-A928-A6F566072341}"/>
          </ac:spMkLst>
        </pc:spChg>
      </pc:sldChg>
      <pc:sldChg chg="modSp mod">
        <pc:chgData name="David Redman" userId="2a04d01b8712e551" providerId="LiveId" clId="{5F76C7AD-80F0-4491-B881-A67B91A52347}" dt="2023-04-17T22:46:32.801" v="101" actId="113"/>
        <pc:sldMkLst>
          <pc:docMk/>
          <pc:sldMk cId="859223247" sldId="486"/>
        </pc:sldMkLst>
        <pc:spChg chg="mod">
          <ac:chgData name="David Redman" userId="2a04d01b8712e551" providerId="LiveId" clId="{5F76C7AD-80F0-4491-B881-A67B91A52347}" dt="2023-04-17T22:46:28.696" v="100" actId="113"/>
          <ac:spMkLst>
            <pc:docMk/>
            <pc:sldMk cId="859223247" sldId="486"/>
            <ac:spMk id="6" creationId="{9292C46C-3B56-4945-80D6-955FD8115D8D}"/>
          </ac:spMkLst>
        </pc:spChg>
        <pc:spChg chg="mod">
          <ac:chgData name="David Redman" userId="2a04d01b8712e551" providerId="LiveId" clId="{5F76C7AD-80F0-4491-B881-A67B91A52347}" dt="2023-04-17T22:46:32.801" v="101" actId="113"/>
          <ac:spMkLst>
            <pc:docMk/>
            <pc:sldMk cId="859223247" sldId="486"/>
            <ac:spMk id="8" creationId="{EC75E139-BA49-8893-A928-A6F566072341}"/>
          </ac:spMkLst>
        </pc:spChg>
      </pc:sldChg>
      <pc:sldChg chg="modSp mod">
        <pc:chgData name="David Redman" userId="2a04d01b8712e551" providerId="LiveId" clId="{5F76C7AD-80F0-4491-B881-A67B91A52347}" dt="2023-04-17T22:47:47.552" v="139" actId="20577"/>
        <pc:sldMkLst>
          <pc:docMk/>
          <pc:sldMk cId="3253705628" sldId="488"/>
        </pc:sldMkLst>
        <pc:spChg chg="mod">
          <ac:chgData name="David Redman" userId="2a04d01b8712e551" providerId="LiveId" clId="{5F76C7AD-80F0-4491-B881-A67B91A52347}" dt="2023-04-17T22:47:47.552" v="139" actId="20577"/>
          <ac:spMkLst>
            <pc:docMk/>
            <pc:sldMk cId="3253705628" sldId="488"/>
            <ac:spMk id="6" creationId="{9292C46C-3B56-4945-80D6-955FD8115D8D}"/>
          </ac:spMkLst>
        </pc:spChg>
      </pc:sldChg>
      <pc:sldChg chg="modNotesTx">
        <pc:chgData name="David Redman" userId="2a04d01b8712e551" providerId="LiveId" clId="{5F76C7AD-80F0-4491-B881-A67B91A52347}" dt="2023-04-18T21:23:51.123" v="424" actId="115"/>
        <pc:sldMkLst>
          <pc:docMk/>
          <pc:sldMk cId="4194943652" sldId="496"/>
        </pc:sldMkLst>
      </pc:sldChg>
      <pc:sldChg chg="del">
        <pc:chgData name="David Redman" userId="2a04d01b8712e551" providerId="LiveId" clId="{5F76C7AD-80F0-4491-B881-A67B91A52347}" dt="2023-04-15T20:17:27.539" v="0" actId="2696"/>
        <pc:sldMkLst>
          <pc:docMk/>
          <pc:sldMk cId="1250508488" sldId="518"/>
        </pc:sldMkLst>
      </pc:sldChg>
      <pc:sldChg chg="del">
        <pc:chgData name="David Redman" userId="2a04d01b8712e551" providerId="LiveId" clId="{5F76C7AD-80F0-4491-B881-A67B91A52347}" dt="2023-04-15T20:17:27.539" v="0" actId="2696"/>
        <pc:sldMkLst>
          <pc:docMk/>
          <pc:sldMk cId="727511070" sldId="519"/>
        </pc:sldMkLst>
      </pc:sldChg>
      <pc:sldChg chg="modNotesTx">
        <pc:chgData name="David Redman" userId="2a04d01b8712e551" providerId="LiveId" clId="{5F76C7AD-80F0-4491-B881-A67B91A52347}" dt="2023-04-18T21:19:28.491" v="272" actId="20577"/>
        <pc:sldMkLst>
          <pc:docMk/>
          <pc:sldMk cId="0" sldId="527"/>
        </pc:sldMkLst>
      </pc:sldChg>
      <pc:sldChg chg="del">
        <pc:chgData name="David Redman" userId="2a04d01b8712e551" providerId="LiveId" clId="{5F76C7AD-80F0-4491-B881-A67B91A52347}" dt="2023-04-15T20:17:27.539" v="0" actId="2696"/>
        <pc:sldMkLst>
          <pc:docMk/>
          <pc:sldMk cId="886285030" sldId="528"/>
        </pc:sldMkLst>
      </pc:sldChg>
      <pc:sldChg chg="del">
        <pc:chgData name="David Redman" userId="2a04d01b8712e551" providerId="LiveId" clId="{5F76C7AD-80F0-4491-B881-A67B91A52347}" dt="2023-04-15T20:17:27.539" v="0" actId="2696"/>
        <pc:sldMkLst>
          <pc:docMk/>
          <pc:sldMk cId="666331917" sldId="530"/>
        </pc:sldMkLst>
      </pc:sldChg>
    </pc:docChg>
  </pc:docChgLst>
  <pc:docChgLst>
    <pc:chgData name="David Redman" userId="2a04d01b8712e551" providerId="LiveId" clId="{AD24ACCF-8337-46AF-A798-F725CECB0BC5}"/>
    <pc:docChg chg="custSel modSld">
      <pc:chgData name="David Redman" userId="2a04d01b8712e551" providerId="LiveId" clId="{AD24ACCF-8337-46AF-A798-F725CECB0BC5}" dt="2023-03-01T23:50:17.214" v="1" actId="478"/>
      <pc:docMkLst>
        <pc:docMk/>
      </pc:docMkLst>
      <pc:sldChg chg="addSp delSp mod">
        <pc:chgData name="David Redman" userId="2a04d01b8712e551" providerId="LiveId" clId="{AD24ACCF-8337-46AF-A798-F725CECB0BC5}" dt="2023-03-01T23:50:17.214" v="1" actId="478"/>
        <pc:sldMkLst>
          <pc:docMk/>
          <pc:sldMk cId="262828544" sldId="256"/>
        </pc:sldMkLst>
        <pc:picChg chg="add del">
          <ac:chgData name="David Redman" userId="2a04d01b8712e551" providerId="LiveId" clId="{AD24ACCF-8337-46AF-A798-F725CECB0BC5}" dt="2023-03-01T23:50:17.214" v="1" actId="478"/>
          <ac:picMkLst>
            <pc:docMk/>
            <pc:sldMk cId="262828544" sldId="256"/>
            <ac:picMk id="6" creationId="{9079E434-890C-DA70-81B2-56BFE2A1E9E1}"/>
          </ac:picMkLst>
        </pc:picChg>
      </pc:sldChg>
    </pc:docChg>
  </pc:docChgLst>
  <pc:docChgLst>
    <pc:chgData name="David Redman" userId="2a04d01b8712e551" providerId="LiveId" clId="{27276191-75C3-42E7-8F86-08BC811C1D15}"/>
    <pc:docChg chg="custSel modSld">
      <pc:chgData name="David Redman" userId="2a04d01b8712e551" providerId="LiveId" clId="{27276191-75C3-42E7-8F86-08BC811C1D15}" dt="2022-12-08T23:04:56.785" v="28" actId="14100"/>
      <pc:docMkLst>
        <pc:docMk/>
      </pc:docMkLst>
      <pc:sldChg chg="addSp delSp modSp mod">
        <pc:chgData name="David Redman" userId="2a04d01b8712e551" providerId="LiveId" clId="{27276191-75C3-42E7-8F86-08BC811C1D15}" dt="2022-12-08T23:04:56.785" v="28" actId="14100"/>
        <pc:sldMkLst>
          <pc:docMk/>
          <pc:sldMk cId="3005643691" sldId="507"/>
        </pc:sldMkLst>
        <pc:spChg chg="mod">
          <ac:chgData name="David Redman" userId="2a04d01b8712e551" providerId="LiveId" clId="{27276191-75C3-42E7-8F86-08BC811C1D15}" dt="2022-12-08T23:04:39.510" v="26" actId="20577"/>
          <ac:spMkLst>
            <pc:docMk/>
            <pc:sldMk cId="3005643691" sldId="507"/>
            <ac:spMk id="6" creationId="{9292C46C-3B56-4945-80D6-955FD8115D8D}"/>
          </ac:spMkLst>
        </pc:spChg>
        <pc:picChg chg="add mod ord">
          <ac:chgData name="David Redman" userId="2a04d01b8712e551" providerId="LiveId" clId="{27276191-75C3-42E7-8F86-08BC811C1D15}" dt="2022-12-08T23:04:56.785" v="28" actId="14100"/>
          <ac:picMkLst>
            <pc:docMk/>
            <pc:sldMk cId="3005643691" sldId="507"/>
            <ac:picMk id="3" creationId="{E94E21A5-8291-E5F3-C21B-AD605C7D1CEC}"/>
          </ac:picMkLst>
        </pc:picChg>
        <pc:picChg chg="del">
          <ac:chgData name="David Redman" userId="2a04d01b8712e551" providerId="LiveId" clId="{27276191-75C3-42E7-8F86-08BC811C1D15}" dt="2022-12-08T23:02:06.327" v="0" actId="478"/>
          <ac:picMkLst>
            <pc:docMk/>
            <pc:sldMk cId="3005643691" sldId="507"/>
            <ac:picMk id="4" creationId="{45AE312C-67DF-8E70-200D-DEBE3FFB71C6}"/>
          </ac:picMkLst>
        </pc:picChg>
      </pc:sldChg>
    </pc:docChg>
  </pc:docChgLst>
  <pc:docChgLst>
    <pc:chgData name="David Redman" userId="2a04d01b8712e551" providerId="LiveId" clId="{5B5DB915-C196-45CD-A835-6A1ED2ABDA85}"/>
    <pc:docChg chg="custSel modSld">
      <pc:chgData name="David Redman" userId="2a04d01b8712e551" providerId="LiveId" clId="{5B5DB915-C196-45CD-A835-6A1ED2ABDA85}" dt="2022-08-03T17:01:46.178" v="518"/>
      <pc:docMkLst>
        <pc:docMk/>
      </pc:docMkLst>
      <pc:sldChg chg="modSp mod">
        <pc:chgData name="David Redman" userId="2a04d01b8712e551" providerId="LiveId" clId="{5B5DB915-C196-45CD-A835-6A1ED2ABDA85}" dt="2022-08-03T15:58:04.028" v="3" actId="1076"/>
        <pc:sldMkLst>
          <pc:docMk/>
          <pc:sldMk cId="262828544" sldId="256"/>
        </pc:sldMkLst>
        <pc:spChg chg="mod">
          <ac:chgData name="David Redman" userId="2a04d01b8712e551" providerId="LiveId" clId="{5B5DB915-C196-45CD-A835-6A1ED2ABDA85}" dt="2022-08-03T15:57:50.865" v="1" actId="14100"/>
          <ac:spMkLst>
            <pc:docMk/>
            <pc:sldMk cId="262828544" sldId="256"/>
            <ac:spMk id="2" creationId="{BB1F4132-8C5B-44D6-8211-C225EF632D77}"/>
          </ac:spMkLst>
        </pc:spChg>
        <pc:spChg chg="mod">
          <ac:chgData name="David Redman" userId="2a04d01b8712e551" providerId="LiveId" clId="{5B5DB915-C196-45CD-A835-6A1ED2ABDA85}" dt="2022-08-03T15:58:04.028" v="3" actId="1076"/>
          <ac:spMkLst>
            <pc:docMk/>
            <pc:sldMk cId="262828544" sldId="256"/>
            <ac:spMk id="4" creationId="{ADAE08DE-7385-623F-8909-69B42995E8D3}"/>
          </ac:spMkLst>
        </pc:spChg>
      </pc:sldChg>
      <pc:sldChg chg="modSp mod">
        <pc:chgData name="David Redman" userId="2a04d01b8712e551" providerId="LiveId" clId="{5B5DB915-C196-45CD-A835-6A1ED2ABDA85}" dt="2022-08-03T16:00:14.667" v="4" actId="20577"/>
        <pc:sldMkLst>
          <pc:docMk/>
          <pc:sldMk cId="1038347100" sldId="307"/>
        </pc:sldMkLst>
        <pc:spChg chg="mod">
          <ac:chgData name="David Redman" userId="2a04d01b8712e551" providerId="LiveId" clId="{5B5DB915-C196-45CD-A835-6A1ED2ABDA85}" dt="2022-08-03T16:00:14.667" v="4" actId="20577"/>
          <ac:spMkLst>
            <pc:docMk/>
            <pc:sldMk cId="1038347100" sldId="307"/>
            <ac:spMk id="6" creationId="{9292C46C-3B56-4945-80D6-955FD8115D8D}"/>
          </ac:spMkLst>
        </pc:spChg>
      </pc:sldChg>
      <pc:sldChg chg="modSp mod modAnim">
        <pc:chgData name="David Redman" userId="2a04d01b8712e551" providerId="LiveId" clId="{5B5DB915-C196-45CD-A835-6A1ED2ABDA85}" dt="2022-08-03T16:26:44.258" v="228"/>
        <pc:sldMkLst>
          <pc:docMk/>
          <pc:sldMk cId="2736029433" sldId="320"/>
        </pc:sldMkLst>
        <pc:spChg chg="mod">
          <ac:chgData name="David Redman" userId="2a04d01b8712e551" providerId="LiveId" clId="{5B5DB915-C196-45CD-A835-6A1ED2ABDA85}" dt="2022-08-03T16:19:05.359" v="208" actId="1076"/>
          <ac:spMkLst>
            <pc:docMk/>
            <pc:sldMk cId="2736029433" sldId="320"/>
            <ac:spMk id="2" creationId="{EF3CBEAC-A6DE-4E5C-85C6-35089E2C0246}"/>
          </ac:spMkLst>
        </pc:spChg>
        <pc:spChg chg="mod">
          <ac:chgData name="David Redman" userId="2a04d01b8712e551" providerId="LiveId" clId="{5B5DB915-C196-45CD-A835-6A1ED2ABDA85}" dt="2022-08-03T16:19:00.112" v="207" actId="1076"/>
          <ac:spMkLst>
            <pc:docMk/>
            <pc:sldMk cId="2736029433" sldId="320"/>
            <ac:spMk id="6" creationId="{9292C46C-3B56-4945-80D6-955FD8115D8D}"/>
          </ac:spMkLst>
        </pc:spChg>
        <pc:spChg chg="mod">
          <ac:chgData name="David Redman" userId="2a04d01b8712e551" providerId="LiveId" clId="{5B5DB915-C196-45CD-A835-6A1ED2ABDA85}" dt="2022-08-03T16:12:14.167" v="93" actId="20577"/>
          <ac:spMkLst>
            <pc:docMk/>
            <pc:sldMk cId="2736029433" sldId="320"/>
            <ac:spMk id="7" creationId="{FD134A5D-A105-40A1-9AE4-4F9F9BF6E79D}"/>
          </ac:spMkLst>
        </pc:spChg>
      </pc:sldChg>
      <pc:sldChg chg="modSp mod">
        <pc:chgData name="David Redman" userId="2a04d01b8712e551" providerId="LiveId" clId="{5B5DB915-C196-45CD-A835-6A1ED2ABDA85}" dt="2022-08-03T16:11:57.181" v="61" actId="20577"/>
        <pc:sldMkLst>
          <pc:docMk/>
          <pc:sldMk cId="1055486634" sldId="336"/>
        </pc:sldMkLst>
        <pc:spChg chg="mod">
          <ac:chgData name="David Redman" userId="2a04d01b8712e551" providerId="LiveId" clId="{5B5DB915-C196-45CD-A835-6A1ED2ABDA85}" dt="2022-08-03T16:11:57.181" v="61" actId="20577"/>
          <ac:spMkLst>
            <pc:docMk/>
            <pc:sldMk cId="1055486634" sldId="336"/>
            <ac:spMk id="7" creationId="{FD134A5D-A105-40A1-9AE4-4F9F9BF6E79D}"/>
          </ac:spMkLst>
        </pc:spChg>
      </pc:sldChg>
      <pc:sldChg chg="modSp modAnim">
        <pc:chgData name="David Redman" userId="2a04d01b8712e551" providerId="LiveId" clId="{5B5DB915-C196-45CD-A835-6A1ED2ABDA85}" dt="2022-08-03T16:42:37.045" v="501" actId="207"/>
        <pc:sldMkLst>
          <pc:docMk/>
          <pc:sldMk cId="2294374287" sldId="452"/>
        </pc:sldMkLst>
        <pc:spChg chg="mod">
          <ac:chgData name="David Redman" userId="2a04d01b8712e551" providerId="LiveId" clId="{5B5DB915-C196-45CD-A835-6A1ED2ABDA85}" dt="2022-08-03T16:42:37.045" v="501" actId="207"/>
          <ac:spMkLst>
            <pc:docMk/>
            <pc:sldMk cId="2294374287" sldId="452"/>
            <ac:spMk id="6" creationId="{9292C46C-3B56-4945-80D6-955FD8115D8D}"/>
          </ac:spMkLst>
        </pc:spChg>
      </pc:sldChg>
      <pc:sldChg chg="addSp delSp modSp mod modAnim">
        <pc:chgData name="David Redman" userId="2a04d01b8712e551" providerId="LiveId" clId="{5B5DB915-C196-45CD-A835-6A1ED2ABDA85}" dt="2022-08-03T17:01:46.178" v="518"/>
        <pc:sldMkLst>
          <pc:docMk/>
          <pc:sldMk cId="1133352584" sldId="454"/>
        </pc:sldMkLst>
        <pc:spChg chg="mod">
          <ac:chgData name="David Redman" userId="2a04d01b8712e551" providerId="LiveId" clId="{5B5DB915-C196-45CD-A835-6A1ED2ABDA85}" dt="2022-08-03T16:56:17.574" v="511" actId="1076"/>
          <ac:spMkLst>
            <pc:docMk/>
            <pc:sldMk cId="1133352584" sldId="454"/>
            <ac:spMk id="2" creationId="{31340B58-3E13-4D8C-AEA3-385FFC64C061}"/>
          </ac:spMkLst>
        </pc:spChg>
        <pc:spChg chg="del mod">
          <ac:chgData name="David Redman" userId="2a04d01b8712e551" providerId="LiveId" clId="{5B5DB915-C196-45CD-A835-6A1ED2ABDA85}" dt="2022-08-03T17:00:45.364" v="514" actId="478"/>
          <ac:spMkLst>
            <pc:docMk/>
            <pc:sldMk cId="1133352584" sldId="454"/>
            <ac:spMk id="3" creationId="{E9083B21-B07B-B136-957D-FF68864B2EF9}"/>
          </ac:spMkLst>
        </pc:spChg>
        <pc:spChg chg="add mod">
          <ac:chgData name="David Redman" userId="2a04d01b8712e551" providerId="LiveId" clId="{5B5DB915-C196-45CD-A835-6A1ED2ABDA85}" dt="2022-08-03T17:01:01.468" v="516" actId="1076"/>
          <ac:spMkLst>
            <pc:docMk/>
            <pc:sldMk cId="1133352584" sldId="454"/>
            <ac:spMk id="6" creationId="{3BEF0E61-599C-4CC9-2F19-55BC1E8F3079}"/>
          </ac:spMkLst>
        </pc:spChg>
        <pc:picChg chg="mod">
          <ac:chgData name="David Redman" userId="2a04d01b8712e551" providerId="LiveId" clId="{5B5DB915-C196-45CD-A835-6A1ED2ABDA85}" dt="2022-08-03T16:56:21.320" v="512" actId="1076"/>
          <ac:picMkLst>
            <pc:docMk/>
            <pc:sldMk cId="1133352584" sldId="454"/>
            <ac:picMk id="5" creationId="{BE10E59B-80C5-441A-AC33-2F6509161215}"/>
          </ac:picMkLst>
        </pc:picChg>
      </pc:sldChg>
      <pc:sldChg chg="modSp mod">
        <pc:chgData name="David Redman" userId="2a04d01b8712e551" providerId="LiveId" clId="{5B5DB915-C196-45CD-A835-6A1ED2ABDA85}" dt="2022-08-03T16:07:29.831" v="43" actId="20577"/>
        <pc:sldMkLst>
          <pc:docMk/>
          <pc:sldMk cId="923459956" sldId="489"/>
        </pc:sldMkLst>
        <pc:spChg chg="mod">
          <ac:chgData name="David Redman" userId="2a04d01b8712e551" providerId="LiveId" clId="{5B5DB915-C196-45CD-A835-6A1ED2ABDA85}" dt="2022-08-03T16:07:29.831" v="43" actId="20577"/>
          <ac:spMkLst>
            <pc:docMk/>
            <pc:sldMk cId="923459956" sldId="489"/>
            <ac:spMk id="8" creationId="{EC75E139-BA49-8893-A928-A6F566072341}"/>
          </ac:spMkLst>
        </pc:spChg>
      </pc:sldChg>
    </pc:docChg>
  </pc:docChgLst>
  <pc:docChgLst>
    <pc:chgData name="David Redman" userId="2a04d01b8712e551" providerId="LiveId" clId="{118BDBA8-A8BA-43C7-9EF0-73C83FE0CF11}"/>
    <pc:docChg chg="undo custSel addSld delSld modSld sldOrd">
      <pc:chgData name="David Redman" userId="2a04d01b8712e551" providerId="LiveId" clId="{118BDBA8-A8BA-43C7-9EF0-73C83FE0CF11}" dt="2022-12-21T18:30:41.292" v="68" actId="14100"/>
      <pc:docMkLst>
        <pc:docMk/>
      </pc:docMkLst>
      <pc:sldChg chg="del">
        <pc:chgData name="David Redman" userId="2a04d01b8712e551" providerId="LiveId" clId="{118BDBA8-A8BA-43C7-9EF0-73C83FE0CF11}" dt="2022-12-21T18:16:00.361" v="1" actId="47"/>
        <pc:sldMkLst>
          <pc:docMk/>
          <pc:sldMk cId="799291137" sldId="259"/>
        </pc:sldMkLst>
      </pc:sldChg>
      <pc:sldChg chg="del">
        <pc:chgData name="David Redman" userId="2a04d01b8712e551" providerId="LiveId" clId="{118BDBA8-A8BA-43C7-9EF0-73C83FE0CF11}" dt="2022-12-21T18:16:05.599" v="3" actId="47"/>
        <pc:sldMkLst>
          <pc:docMk/>
          <pc:sldMk cId="2144340739" sldId="260"/>
        </pc:sldMkLst>
      </pc:sldChg>
      <pc:sldChg chg="del">
        <pc:chgData name="David Redman" userId="2a04d01b8712e551" providerId="LiveId" clId="{118BDBA8-A8BA-43C7-9EF0-73C83FE0CF11}" dt="2022-12-21T18:16:13.119" v="4" actId="47"/>
        <pc:sldMkLst>
          <pc:docMk/>
          <pc:sldMk cId="1593330890" sldId="261"/>
        </pc:sldMkLst>
      </pc:sldChg>
      <pc:sldChg chg="ord">
        <pc:chgData name="David Redman" userId="2a04d01b8712e551" providerId="LiveId" clId="{118BDBA8-A8BA-43C7-9EF0-73C83FE0CF11}" dt="2022-12-21T18:16:27.895" v="6"/>
        <pc:sldMkLst>
          <pc:docMk/>
          <pc:sldMk cId="2258212751" sldId="453"/>
        </pc:sldMkLst>
      </pc:sldChg>
      <pc:sldChg chg="del">
        <pc:chgData name="David Redman" userId="2a04d01b8712e551" providerId="LiveId" clId="{118BDBA8-A8BA-43C7-9EF0-73C83FE0CF11}" dt="2022-12-21T18:15:59.188" v="0" actId="47"/>
        <pc:sldMkLst>
          <pc:docMk/>
          <pc:sldMk cId="3172453002" sldId="509"/>
        </pc:sldMkLst>
      </pc:sldChg>
      <pc:sldChg chg="del">
        <pc:chgData name="David Redman" userId="2a04d01b8712e551" providerId="LiveId" clId="{118BDBA8-A8BA-43C7-9EF0-73C83FE0CF11}" dt="2022-12-21T18:16:03.362" v="2" actId="47"/>
        <pc:sldMkLst>
          <pc:docMk/>
          <pc:sldMk cId="3893035831" sldId="510"/>
        </pc:sldMkLst>
      </pc:sldChg>
      <pc:sldChg chg="addSp modSp add mod">
        <pc:chgData name="David Redman" userId="2a04d01b8712e551" providerId="LiveId" clId="{118BDBA8-A8BA-43C7-9EF0-73C83FE0CF11}" dt="2022-12-21T18:30:41.292" v="68" actId="14100"/>
        <pc:sldMkLst>
          <pc:docMk/>
          <pc:sldMk cId="4085158914" sldId="515"/>
        </pc:sldMkLst>
        <pc:spChg chg="add mod">
          <ac:chgData name="David Redman" userId="2a04d01b8712e551" providerId="LiveId" clId="{118BDBA8-A8BA-43C7-9EF0-73C83FE0CF11}" dt="2022-12-21T18:26:48.157" v="28" actId="1076"/>
          <ac:spMkLst>
            <pc:docMk/>
            <pc:sldMk cId="4085158914" sldId="515"/>
            <ac:spMk id="5" creationId="{FFCAA2EC-AF90-C947-A4BE-9A86424FCD6D}"/>
          </ac:spMkLst>
        </pc:spChg>
        <pc:spChg chg="add mod">
          <ac:chgData name="David Redman" userId="2a04d01b8712e551" providerId="LiveId" clId="{118BDBA8-A8BA-43C7-9EF0-73C83FE0CF11}" dt="2022-12-21T18:27:00.339" v="30" actId="1076"/>
          <ac:spMkLst>
            <pc:docMk/>
            <pc:sldMk cId="4085158914" sldId="515"/>
            <ac:spMk id="6" creationId="{21607F63-8DAF-EC60-DC5E-146D800C8DA7}"/>
          </ac:spMkLst>
        </pc:spChg>
        <pc:spChg chg="add mod">
          <ac:chgData name="David Redman" userId="2a04d01b8712e551" providerId="LiveId" clId="{118BDBA8-A8BA-43C7-9EF0-73C83FE0CF11}" dt="2022-12-21T18:30:13.949" v="61" actId="1076"/>
          <ac:spMkLst>
            <pc:docMk/>
            <pc:sldMk cId="4085158914" sldId="515"/>
            <ac:spMk id="7" creationId="{F425BDBC-BE92-39EF-56DE-ADA882241BD0}"/>
          </ac:spMkLst>
        </pc:spChg>
        <pc:spChg chg="add mod">
          <ac:chgData name="David Redman" userId="2a04d01b8712e551" providerId="LiveId" clId="{118BDBA8-A8BA-43C7-9EF0-73C83FE0CF11}" dt="2022-12-21T18:30:23.724" v="64" actId="1076"/>
          <ac:spMkLst>
            <pc:docMk/>
            <pc:sldMk cId="4085158914" sldId="515"/>
            <ac:spMk id="8" creationId="{1C7A3E1F-0835-EA86-96A4-D89EFD3EFCFE}"/>
          </ac:spMkLst>
        </pc:spChg>
        <pc:spChg chg="add mod">
          <ac:chgData name="David Redman" userId="2a04d01b8712e551" providerId="LiveId" clId="{118BDBA8-A8BA-43C7-9EF0-73C83FE0CF11}" dt="2022-12-21T18:27:28.485" v="37" actId="1076"/>
          <ac:spMkLst>
            <pc:docMk/>
            <pc:sldMk cId="4085158914" sldId="515"/>
            <ac:spMk id="9" creationId="{B47C2BB5-B83B-94EE-D0ED-4749443874C7}"/>
          </ac:spMkLst>
        </pc:spChg>
        <pc:spChg chg="add mod">
          <ac:chgData name="David Redman" userId="2a04d01b8712e551" providerId="LiveId" clId="{118BDBA8-A8BA-43C7-9EF0-73C83FE0CF11}" dt="2022-12-21T18:27:41.470" v="39" actId="1076"/>
          <ac:spMkLst>
            <pc:docMk/>
            <pc:sldMk cId="4085158914" sldId="515"/>
            <ac:spMk id="10" creationId="{CFB511B2-F41B-C7C4-3A26-C62846B158EF}"/>
          </ac:spMkLst>
        </pc:spChg>
        <pc:picChg chg="add mod">
          <ac:chgData name="David Redman" userId="2a04d01b8712e551" providerId="LiveId" clId="{118BDBA8-A8BA-43C7-9EF0-73C83FE0CF11}" dt="2022-12-21T18:29:57.522" v="58" actId="14100"/>
          <ac:picMkLst>
            <pc:docMk/>
            <pc:sldMk cId="4085158914" sldId="515"/>
            <ac:picMk id="2" creationId="{30CCA63B-D0EA-3B17-E78C-B0450F0ADA03}"/>
          </ac:picMkLst>
        </pc:picChg>
        <pc:picChg chg="add mod">
          <ac:chgData name="David Redman" userId="2a04d01b8712e551" providerId="LiveId" clId="{118BDBA8-A8BA-43C7-9EF0-73C83FE0CF11}" dt="2022-12-21T18:30:04.192" v="59" actId="1076"/>
          <ac:picMkLst>
            <pc:docMk/>
            <pc:sldMk cId="4085158914" sldId="515"/>
            <ac:picMk id="3" creationId="{55D22839-F469-E4D0-9F52-D0F72FF5961D}"/>
          </ac:picMkLst>
        </pc:picChg>
        <pc:picChg chg="mod">
          <ac:chgData name="David Redman" userId="2a04d01b8712e551" providerId="LiveId" clId="{118BDBA8-A8BA-43C7-9EF0-73C83FE0CF11}" dt="2022-12-21T18:30:06.771" v="60" actId="1076"/>
          <ac:picMkLst>
            <pc:docMk/>
            <pc:sldMk cId="4085158914" sldId="515"/>
            <ac:picMk id="4" creationId="{F8980E84-60BD-3061-2E6E-4EB02EA029CF}"/>
          </ac:picMkLst>
        </pc:picChg>
        <pc:cxnChg chg="add mod">
          <ac:chgData name="David Redman" userId="2a04d01b8712e551" providerId="LiveId" clId="{118BDBA8-A8BA-43C7-9EF0-73C83FE0CF11}" dt="2022-12-21T18:30:41.292" v="68" actId="14100"/>
          <ac:cxnSpMkLst>
            <pc:docMk/>
            <pc:sldMk cId="4085158914" sldId="515"/>
            <ac:cxnSpMk id="12" creationId="{7982EBB6-44B5-40DF-8395-4F9786BD4555}"/>
          </ac:cxnSpMkLst>
        </pc:cxnChg>
        <pc:cxnChg chg="add mod">
          <ac:chgData name="David Redman" userId="2a04d01b8712e551" providerId="LiveId" clId="{118BDBA8-A8BA-43C7-9EF0-73C83FE0CF11}" dt="2022-12-21T18:30:35.570" v="67" actId="14100"/>
          <ac:cxnSpMkLst>
            <pc:docMk/>
            <pc:sldMk cId="4085158914" sldId="515"/>
            <ac:cxnSpMk id="13" creationId="{5F56728C-B359-B0F5-3091-F5A8137A5A23}"/>
          </ac:cxnSpMkLst>
        </pc:cxnChg>
        <pc:cxnChg chg="add mod">
          <ac:chgData name="David Redman" userId="2a04d01b8712e551" providerId="LiveId" clId="{118BDBA8-A8BA-43C7-9EF0-73C83FE0CF11}" dt="2022-12-21T18:30:18.913" v="63" actId="14100"/>
          <ac:cxnSpMkLst>
            <pc:docMk/>
            <pc:sldMk cId="4085158914" sldId="515"/>
            <ac:cxnSpMk id="14" creationId="{5BC95903-56D5-2211-3328-86FC4B8F45AD}"/>
          </ac:cxnSpMkLst>
        </pc:cxnChg>
        <pc:cxnChg chg="add mod">
          <ac:chgData name="David Redman" userId="2a04d01b8712e551" providerId="LiveId" clId="{118BDBA8-A8BA-43C7-9EF0-73C83FE0CF11}" dt="2022-12-21T18:30:23.724" v="64" actId="1076"/>
          <ac:cxnSpMkLst>
            <pc:docMk/>
            <pc:sldMk cId="4085158914" sldId="515"/>
            <ac:cxnSpMk id="15" creationId="{F0547174-4018-9686-085E-73F351C1DFEA}"/>
          </ac:cxnSpMkLst>
        </pc:cxnChg>
      </pc:sldChg>
    </pc:docChg>
  </pc:docChgLst>
  <pc:docChgLst>
    <pc:chgData name="David Redman" userId="2a04d01b8712e551" providerId="LiveId" clId="{15D5F6D8-C793-406D-AD34-268E0FC836CA}"/>
    <pc:docChg chg="custSel modSld">
      <pc:chgData name="David Redman" userId="2a04d01b8712e551" providerId="LiveId" clId="{15D5F6D8-C793-406D-AD34-268E0FC836CA}" dt="2023-04-04T02:50:06.489" v="162" actId="207"/>
      <pc:docMkLst>
        <pc:docMk/>
      </pc:docMkLst>
      <pc:sldChg chg="modSp">
        <pc:chgData name="David Redman" userId="2a04d01b8712e551" providerId="LiveId" clId="{15D5F6D8-C793-406D-AD34-268E0FC836CA}" dt="2023-04-04T02:49:11.572" v="161" actId="207"/>
        <pc:sldMkLst>
          <pc:docMk/>
          <pc:sldMk cId="2736029433" sldId="320"/>
        </pc:sldMkLst>
        <pc:spChg chg="mod">
          <ac:chgData name="David Redman" userId="2a04d01b8712e551" providerId="LiveId" clId="{15D5F6D8-C793-406D-AD34-268E0FC836CA}" dt="2023-04-04T02:49:11.572" v="161" actId="207"/>
          <ac:spMkLst>
            <pc:docMk/>
            <pc:sldMk cId="2736029433" sldId="320"/>
            <ac:spMk id="6" creationId="{9292C46C-3B56-4945-80D6-955FD8115D8D}"/>
          </ac:spMkLst>
        </pc:spChg>
      </pc:sldChg>
      <pc:sldChg chg="modSp mod">
        <pc:chgData name="David Redman" userId="2a04d01b8712e551" providerId="LiveId" clId="{15D5F6D8-C793-406D-AD34-268E0FC836CA}" dt="2023-04-04T02:48:21.293" v="158" actId="207"/>
        <pc:sldMkLst>
          <pc:docMk/>
          <pc:sldMk cId="1055486634" sldId="336"/>
        </pc:sldMkLst>
        <pc:spChg chg="mod">
          <ac:chgData name="David Redman" userId="2a04d01b8712e551" providerId="LiveId" clId="{15D5F6D8-C793-406D-AD34-268E0FC836CA}" dt="2023-04-04T02:48:03.251" v="157" actId="207"/>
          <ac:spMkLst>
            <pc:docMk/>
            <pc:sldMk cId="1055486634" sldId="336"/>
            <ac:spMk id="6" creationId="{9292C46C-3B56-4945-80D6-955FD8115D8D}"/>
          </ac:spMkLst>
        </pc:spChg>
        <pc:spChg chg="mod">
          <ac:chgData name="David Redman" userId="2a04d01b8712e551" providerId="LiveId" clId="{15D5F6D8-C793-406D-AD34-268E0FC836CA}" dt="2023-04-04T02:48:21.293" v="158" actId="207"/>
          <ac:spMkLst>
            <pc:docMk/>
            <pc:sldMk cId="1055486634" sldId="336"/>
            <ac:spMk id="8" creationId="{591F457A-A9C4-4927-BA28-10E7050BCAE2}"/>
          </ac:spMkLst>
        </pc:spChg>
      </pc:sldChg>
      <pc:sldChg chg="modSp mod">
        <pc:chgData name="David Redman" userId="2a04d01b8712e551" providerId="LiveId" clId="{15D5F6D8-C793-406D-AD34-268E0FC836CA}" dt="2023-04-04T02:48:49.188" v="160" actId="207"/>
        <pc:sldMkLst>
          <pc:docMk/>
          <pc:sldMk cId="1274504724" sldId="337"/>
        </pc:sldMkLst>
        <pc:spChg chg="mod">
          <ac:chgData name="David Redman" userId="2a04d01b8712e551" providerId="LiveId" clId="{15D5F6D8-C793-406D-AD34-268E0FC836CA}" dt="2023-04-04T02:48:49.188" v="160" actId="207"/>
          <ac:spMkLst>
            <pc:docMk/>
            <pc:sldMk cId="1274504724" sldId="337"/>
            <ac:spMk id="8" creationId="{9117C5F2-EDCC-4F52-BAE9-B54B88F42C0D}"/>
          </ac:spMkLst>
        </pc:spChg>
      </pc:sldChg>
      <pc:sldChg chg="modSp">
        <pc:chgData name="David Redman" userId="2a04d01b8712e551" providerId="LiveId" clId="{15D5F6D8-C793-406D-AD34-268E0FC836CA}" dt="2023-04-03T20:43:23.698" v="0" actId="113"/>
        <pc:sldMkLst>
          <pc:docMk/>
          <pc:sldMk cId="2294374287" sldId="452"/>
        </pc:sldMkLst>
        <pc:spChg chg="mod">
          <ac:chgData name="David Redman" userId="2a04d01b8712e551" providerId="LiveId" clId="{15D5F6D8-C793-406D-AD34-268E0FC836CA}" dt="2023-04-03T20:43:23.698" v="0" actId="113"/>
          <ac:spMkLst>
            <pc:docMk/>
            <pc:sldMk cId="2294374287" sldId="452"/>
            <ac:spMk id="6" creationId="{9292C46C-3B56-4945-80D6-955FD8115D8D}"/>
          </ac:spMkLst>
        </pc:spChg>
      </pc:sldChg>
      <pc:sldChg chg="modSp">
        <pc:chgData name="David Redman" userId="2a04d01b8712e551" providerId="LiveId" clId="{15D5F6D8-C793-406D-AD34-268E0FC836CA}" dt="2023-04-04T02:47:41.347" v="156" actId="207"/>
        <pc:sldMkLst>
          <pc:docMk/>
          <pc:sldMk cId="1372256133" sldId="482"/>
        </pc:sldMkLst>
        <pc:spChg chg="mod">
          <ac:chgData name="David Redman" userId="2a04d01b8712e551" providerId="LiveId" clId="{15D5F6D8-C793-406D-AD34-268E0FC836CA}" dt="2023-04-04T02:47:41.347" v="156" actId="207"/>
          <ac:spMkLst>
            <pc:docMk/>
            <pc:sldMk cId="1372256133" sldId="482"/>
            <ac:spMk id="6" creationId="{9292C46C-3B56-4945-80D6-955FD8115D8D}"/>
          </ac:spMkLst>
        </pc:spChg>
      </pc:sldChg>
      <pc:sldChg chg="modSp mod">
        <pc:chgData name="David Redman" userId="2a04d01b8712e551" providerId="LiveId" clId="{15D5F6D8-C793-406D-AD34-268E0FC836CA}" dt="2023-04-04T02:44:38.478" v="115" actId="20577"/>
        <pc:sldMkLst>
          <pc:docMk/>
          <pc:sldMk cId="1632742664" sldId="485"/>
        </pc:sldMkLst>
        <pc:spChg chg="mod">
          <ac:chgData name="David Redman" userId="2a04d01b8712e551" providerId="LiveId" clId="{15D5F6D8-C793-406D-AD34-268E0FC836CA}" dt="2023-04-04T02:43:05.089" v="37" actId="20577"/>
          <ac:spMkLst>
            <pc:docMk/>
            <pc:sldMk cId="1632742664" sldId="485"/>
            <ac:spMk id="6" creationId="{9292C46C-3B56-4945-80D6-955FD8115D8D}"/>
          </ac:spMkLst>
        </pc:spChg>
        <pc:spChg chg="mod">
          <ac:chgData name="David Redman" userId="2a04d01b8712e551" providerId="LiveId" clId="{15D5F6D8-C793-406D-AD34-268E0FC836CA}" dt="2023-04-04T02:44:38.478" v="115" actId="20577"/>
          <ac:spMkLst>
            <pc:docMk/>
            <pc:sldMk cId="1632742664" sldId="485"/>
            <ac:spMk id="8" creationId="{EC75E139-BA49-8893-A928-A6F566072341}"/>
          </ac:spMkLst>
        </pc:spChg>
      </pc:sldChg>
      <pc:sldChg chg="modSp mod">
        <pc:chgData name="David Redman" userId="2a04d01b8712e551" providerId="LiveId" clId="{15D5F6D8-C793-406D-AD34-268E0FC836CA}" dt="2023-04-04T02:46:01.050" v="134" actId="20577"/>
        <pc:sldMkLst>
          <pc:docMk/>
          <pc:sldMk cId="859223247" sldId="486"/>
        </pc:sldMkLst>
        <pc:spChg chg="mod">
          <ac:chgData name="David Redman" userId="2a04d01b8712e551" providerId="LiveId" clId="{15D5F6D8-C793-406D-AD34-268E0FC836CA}" dt="2023-04-04T02:46:01.050" v="134" actId="20577"/>
          <ac:spMkLst>
            <pc:docMk/>
            <pc:sldMk cId="859223247" sldId="486"/>
            <ac:spMk id="6" creationId="{9292C46C-3B56-4945-80D6-955FD8115D8D}"/>
          </ac:spMkLst>
        </pc:spChg>
      </pc:sldChg>
      <pc:sldChg chg="modSp mod">
        <pc:chgData name="David Redman" userId="2a04d01b8712e551" providerId="LiveId" clId="{15D5F6D8-C793-406D-AD34-268E0FC836CA}" dt="2023-04-04T02:46:16.337" v="154" actId="20577"/>
        <pc:sldMkLst>
          <pc:docMk/>
          <pc:sldMk cId="4011885184" sldId="487"/>
        </pc:sldMkLst>
        <pc:spChg chg="mod">
          <ac:chgData name="David Redman" userId="2a04d01b8712e551" providerId="LiveId" clId="{15D5F6D8-C793-406D-AD34-268E0FC836CA}" dt="2023-04-04T02:46:16.337" v="154" actId="20577"/>
          <ac:spMkLst>
            <pc:docMk/>
            <pc:sldMk cId="4011885184" sldId="487"/>
            <ac:spMk id="6" creationId="{9292C46C-3B56-4945-80D6-955FD8115D8D}"/>
          </ac:spMkLst>
        </pc:spChg>
      </pc:sldChg>
      <pc:sldChg chg="modSp">
        <pc:chgData name="David Redman" userId="2a04d01b8712e551" providerId="LiveId" clId="{15D5F6D8-C793-406D-AD34-268E0FC836CA}" dt="2023-04-04T02:50:06.489" v="162" actId="207"/>
        <pc:sldMkLst>
          <pc:docMk/>
          <pc:sldMk cId="3177304136" sldId="532"/>
        </pc:sldMkLst>
        <pc:spChg chg="mod">
          <ac:chgData name="David Redman" userId="2a04d01b8712e551" providerId="LiveId" clId="{15D5F6D8-C793-406D-AD34-268E0FC836CA}" dt="2023-04-04T02:50:06.489" v="162" actId="207"/>
          <ac:spMkLst>
            <pc:docMk/>
            <pc:sldMk cId="3177304136" sldId="532"/>
            <ac:spMk id="6" creationId="{9292C46C-3B56-4945-80D6-955FD8115D8D}"/>
          </ac:spMkLst>
        </pc:spChg>
      </pc:sldChg>
    </pc:docChg>
  </pc:docChgLst>
  <pc:docChgLst>
    <pc:chgData name="David Redman" userId="2a04d01b8712e551" providerId="LiveId" clId="{63172286-3096-4EEA-AB95-FD2ED7A180C0}"/>
    <pc:docChg chg="undo custSel addSld modSld sldOrd">
      <pc:chgData name="David Redman" userId="2a04d01b8712e551" providerId="LiveId" clId="{63172286-3096-4EEA-AB95-FD2ED7A180C0}" dt="2022-01-21T21:17:09.846" v="270"/>
      <pc:docMkLst>
        <pc:docMk/>
      </pc:docMkLst>
      <pc:sldChg chg="modSp mod">
        <pc:chgData name="David Redman" userId="2a04d01b8712e551" providerId="LiveId" clId="{63172286-3096-4EEA-AB95-FD2ED7A180C0}" dt="2022-01-10T20:29:20.941" v="17" actId="20577"/>
        <pc:sldMkLst>
          <pc:docMk/>
          <pc:sldMk cId="621715936" sldId="312"/>
        </pc:sldMkLst>
        <pc:spChg chg="mod">
          <ac:chgData name="David Redman" userId="2a04d01b8712e551" providerId="LiveId" clId="{63172286-3096-4EEA-AB95-FD2ED7A180C0}" dt="2022-01-10T20:29:20.941" v="17" actId="20577"/>
          <ac:spMkLst>
            <pc:docMk/>
            <pc:sldMk cId="621715936" sldId="312"/>
            <ac:spMk id="6" creationId="{9292C46C-3B56-4945-80D6-955FD8115D8D}"/>
          </ac:spMkLst>
        </pc:spChg>
      </pc:sldChg>
      <pc:sldChg chg="modSp mod">
        <pc:chgData name="David Redman" userId="2a04d01b8712e551" providerId="LiveId" clId="{63172286-3096-4EEA-AB95-FD2ED7A180C0}" dt="2022-01-10T20:55:55.498" v="240" actId="20577"/>
        <pc:sldMkLst>
          <pc:docMk/>
          <pc:sldMk cId="2384120015" sldId="321"/>
        </pc:sldMkLst>
        <pc:spChg chg="mod">
          <ac:chgData name="David Redman" userId="2a04d01b8712e551" providerId="LiveId" clId="{63172286-3096-4EEA-AB95-FD2ED7A180C0}" dt="2022-01-10T20:55:55.498" v="240" actId="20577"/>
          <ac:spMkLst>
            <pc:docMk/>
            <pc:sldMk cId="2384120015" sldId="321"/>
            <ac:spMk id="6" creationId="{9292C46C-3B56-4945-80D6-955FD8115D8D}"/>
          </ac:spMkLst>
        </pc:spChg>
      </pc:sldChg>
      <pc:sldChg chg="modSp mod">
        <pc:chgData name="David Redman" userId="2a04d01b8712e551" providerId="LiveId" clId="{63172286-3096-4EEA-AB95-FD2ED7A180C0}" dt="2022-01-10T20:51:04.807" v="49" actId="20577"/>
        <pc:sldMkLst>
          <pc:docMk/>
          <pc:sldMk cId="2552316621" sldId="322"/>
        </pc:sldMkLst>
        <pc:spChg chg="mod">
          <ac:chgData name="David Redman" userId="2a04d01b8712e551" providerId="LiveId" clId="{63172286-3096-4EEA-AB95-FD2ED7A180C0}" dt="2022-01-10T20:51:04.807" v="49" actId="20577"/>
          <ac:spMkLst>
            <pc:docMk/>
            <pc:sldMk cId="2552316621" sldId="322"/>
            <ac:spMk id="6" creationId="{9292C46C-3B56-4945-80D6-955FD8115D8D}"/>
          </ac:spMkLst>
        </pc:spChg>
      </pc:sldChg>
      <pc:sldChg chg="modSp mod">
        <pc:chgData name="David Redman" userId="2a04d01b8712e551" providerId="LiveId" clId="{63172286-3096-4EEA-AB95-FD2ED7A180C0}" dt="2022-01-10T23:40:10.741" v="269" actId="20577"/>
        <pc:sldMkLst>
          <pc:docMk/>
          <pc:sldMk cId="1250359713" sldId="334"/>
        </pc:sldMkLst>
        <pc:spChg chg="mod">
          <ac:chgData name="David Redman" userId="2a04d01b8712e551" providerId="LiveId" clId="{63172286-3096-4EEA-AB95-FD2ED7A180C0}" dt="2022-01-10T23:40:10.741" v="269" actId="20577"/>
          <ac:spMkLst>
            <pc:docMk/>
            <pc:sldMk cId="1250359713" sldId="334"/>
            <ac:spMk id="4" creationId="{E10DE58A-2B3B-4229-9DEF-A7843B510E8B}"/>
          </ac:spMkLst>
        </pc:spChg>
      </pc:sldChg>
      <pc:sldChg chg="ord">
        <pc:chgData name="David Redman" userId="2a04d01b8712e551" providerId="LiveId" clId="{63172286-3096-4EEA-AB95-FD2ED7A180C0}" dt="2022-01-10T20:40:18.536" v="32"/>
        <pc:sldMkLst>
          <pc:docMk/>
          <pc:sldMk cId="2258212751" sldId="453"/>
        </pc:sldMkLst>
      </pc:sldChg>
      <pc:sldChg chg="addSp delSp modSp mod">
        <pc:chgData name="David Redman" userId="2a04d01b8712e551" providerId="LiveId" clId="{63172286-3096-4EEA-AB95-FD2ED7A180C0}" dt="2022-01-10T20:31:01.924" v="23" actId="1076"/>
        <pc:sldMkLst>
          <pc:docMk/>
          <pc:sldMk cId="3642188857" sldId="456"/>
        </pc:sldMkLst>
        <pc:picChg chg="del">
          <ac:chgData name="David Redman" userId="2a04d01b8712e551" providerId="LiveId" clId="{63172286-3096-4EEA-AB95-FD2ED7A180C0}" dt="2022-01-10T20:30:35.123" v="18" actId="478"/>
          <ac:picMkLst>
            <pc:docMk/>
            <pc:sldMk cId="3642188857" sldId="456"/>
            <ac:picMk id="3" creationId="{4F289495-F3C9-4899-BB59-F5B2AEB3C502}"/>
          </ac:picMkLst>
        </pc:picChg>
        <pc:picChg chg="add mod ord">
          <ac:chgData name="David Redman" userId="2a04d01b8712e551" providerId="LiveId" clId="{63172286-3096-4EEA-AB95-FD2ED7A180C0}" dt="2022-01-10T20:31:01.924" v="23" actId="1076"/>
          <ac:picMkLst>
            <pc:docMk/>
            <pc:sldMk cId="3642188857" sldId="456"/>
            <ac:picMk id="4" creationId="{E596F4D0-8876-4272-9511-5BCA34791AB3}"/>
          </ac:picMkLst>
        </pc:picChg>
      </pc:sldChg>
      <pc:sldChg chg="addSp delSp modSp mod">
        <pc:chgData name="David Redman" userId="2a04d01b8712e551" providerId="LiveId" clId="{63172286-3096-4EEA-AB95-FD2ED7A180C0}" dt="2022-01-10T20:39:06.183" v="28" actId="1076"/>
        <pc:sldMkLst>
          <pc:docMk/>
          <pc:sldMk cId="4082598341" sldId="461"/>
        </pc:sldMkLst>
        <pc:picChg chg="del">
          <ac:chgData name="David Redman" userId="2a04d01b8712e551" providerId="LiveId" clId="{63172286-3096-4EEA-AB95-FD2ED7A180C0}" dt="2022-01-10T20:38:42.449" v="24" actId="478"/>
          <ac:picMkLst>
            <pc:docMk/>
            <pc:sldMk cId="4082598341" sldId="461"/>
            <ac:picMk id="3" creationId="{4FA3D948-BCFB-40C0-86E4-661144F6CCC0}"/>
          </ac:picMkLst>
        </pc:picChg>
        <pc:picChg chg="add mod">
          <ac:chgData name="David Redman" userId="2a04d01b8712e551" providerId="LiveId" clId="{63172286-3096-4EEA-AB95-FD2ED7A180C0}" dt="2022-01-10T20:39:06.183" v="28" actId="1076"/>
          <ac:picMkLst>
            <pc:docMk/>
            <pc:sldMk cId="4082598341" sldId="461"/>
            <ac:picMk id="4" creationId="{AE9C93B1-832A-4025-9F02-7E3471255488}"/>
          </ac:picMkLst>
        </pc:picChg>
      </pc:sldChg>
      <pc:sldChg chg="addSp delSp modSp mod">
        <pc:chgData name="David Redman" userId="2a04d01b8712e551" providerId="LiveId" clId="{63172286-3096-4EEA-AB95-FD2ED7A180C0}" dt="2022-01-10T23:36:30.225" v="253" actId="14100"/>
        <pc:sldMkLst>
          <pc:docMk/>
          <pc:sldMk cId="2143469397" sldId="465"/>
        </pc:sldMkLst>
        <pc:spChg chg="mod">
          <ac:chgData name="David Redman" userId="2a04d01b8712e551" providerId="LiveId" clId="{63172286-3096-4EEA-AB95-FD2ED7A180C0}" dt="2022-01-10T23:35:53.557" v="246" actId="20577"/>
          <ac:spMkLst>
            <pc:docMk/>
            <pc:sldMk cId="2143469397" sldId="465"/>
            <ac:spMk id="2" creationId="{5F1BDE36-C783-4763-92CA-FE5A8B65E798}"/>
          </ac:spMkLst>
        </pc:spChg>
        <pc:spChg chg="mod">
          <ac:chgData name="David Redman" userId="2a04d01b8712e551" providerId="LiveId" clId="{63172286-3096-4EEA-AB95-FD2ED7A180C0}" dt="2022-01-10T23:36:27.022" v="252" actId="14100"/>
          <ac:spMkLst>
            <pc:docMk/>
            <pc:sldMk cId="2143469397" sldId="465"/>
            <ac:spMk id="7" creationId="{626CD3DF-2285-421F-8173-EE18298734ED}"/>
          </ac:spMkLst>
        </pc:spChg>
        <pc:spChg chg="mod">
          <ac:chgData name="David Redman" userId="2a04d01b8712e551" providerId="LiveId" clId="{63172286-3096-4EEA-AB95-FD2ED7A180C0}" dt="2022-01-10T23:36:30.225" v="253" actId="14100"/>
          <ac:spMkLst>
            <pc:docMk/>
            <pc:sldMk cId="2143469397" sldId="465"/>
            <ac:spMk id="9" creationId="{E316AA36-87FB-4493-9B5E-2F49F1861ADF}"/>
          </ac:spMkLst>
        </pc:spChg>
        <pc:picChg chg="add mod ord">
          <ac:chgData name="David Redman" userId="2a04d01b8712e551" providerId="LiveId" clId="{63172286-3096-4EEA-AB95-FD2ED7A180C0}" dt="2022-01-10T23:36:13.495" v="250" actId="1076"/>
          <ac:picMkLst>
            <pc:docMk/>
            <pc:sldMk cId="2143469397" sldId="465"/>
            <ac:picMk id="4" creationId="{D33370DB-3B6D-47E8-A2DE-C8EB9E820B6C}"/>
          </ac:picMkLst>
        </pc:picChg>
        <pc:picChg chg="del">
          <ac:chgData name="David Redman" userId="2a04d01b8712e551" providerId="LiveId" clId="{63172286-3096-4EEA-AB95-FD2ED7A180C0}" dt="2022-01-10T23:35:38.759" v="241" actId="478"/>
          <ac:picMkLst>
            <pc:docMk/>
            <pc:sldMk cId="2143469397" sldId="465"/>
            <ac:picMk id="11" creationId="{CD83C4AF-EBA2-4455-A165-780EF20FF3BB}"/>
          </ac:picMkLst>
        </pc:picChg>
      </pc:sldChg>
      <pc:sldChg chg="ord">
        <pc:chgData name="David Redman" userId="2a04d01b8712e551" providerId="LiveId" clId="{63172286-3096-4EEA-AB95-FD2ED7A180C0}" dt="2022-01-10T20:40:06.652" v="30"/>
        <pc:sldMkLst>
          <pc:docMk/>
          <pc:sldMk cId="4274243443" sldId="473"/>
        </pc:sldMkLst>
      </pc:sldChg>
      <pc:sldChg chg="addSp delSp modSp mod">
        <pc:chgData name="David Redman" userId="2a04d01b8712e551" providerId="LiveId" clId="{63172286-3096-4EEA-AB95-FD2ED7A180C0}" dt="2022-01-10T23:39:39.014" v="267" actId="1076"/>
        <pc:sldMkLst>
          <pc:docMk/>
          <pc:sldMk cId="1596604355" sldId="474"/>
        </pc:sldMkLst>
        <pc:spChg chg="mod">
          <ac:chgData name="David Redman" userId="2a04d01b8712e551" providerId="LiveId" clId="{63172286-3096-4EEA-AB95-FD2ED7A180C0}" dt="2022-01-10T23:37:47.405" v="256" actId="20577"/>
          <ac:spMkLst>
            <pc:docMk/>
            <pc:sldMk cId="1596604355" sldId="474"/>
            <ac:spMk id="10" creationId="{B7AEC99E-93DC-434E-86FC-9DFCFE3C13EC}"/>
          </ac:spMkLst>
        </pc:spChg>
        <pc:picChg chg="del">
          <ac:chgData name="David Redman" userId="2a04d01b8712e551" providerId="LiveId" clId="{63172286-3096-4EEA-AB95-FD2ED7A180C0}" dt="2022-01-10T23:37:42.868" v="254" actId="478"/>
          <ac:picMkLst>
            <pc:docMk/>
            <pc:sldMk cId="1596604355" sldId="474"/>
            <ac:picMk id="3" creationId="{8FF9CB4E-FA75-46E7-BEC3-89B1A3E41666}"/>
          </ac:picMkLst>
        </pc:picChg>
        <pc:picChg chg="add mod ord">
          <ac:chgData name="David Redman" userId="2a04d01b8712e551" providerId="LiveId" clId="{63172286-3096-4EEA-AB95-FD2ED7A180C0}" dt="2022-01-10T23:39:39.014" v="267" actId="1076"/>
          <ac:picMkLst>
            <pc:docMk/>
            <pc:sldMk cId="1596604355" sldId="474"/>
            <ac:picMk id="4" creationId="{CAC7E1E9-A3C0-4518-ACD4-6F56ABB761AE}"/>
          </ac:picMkLst>
        </pc:picChg>
      </pc:sldChg>
      <pc:sldChg chg="add">
        <pc:chgData name="David Redman" userId="2a04d01b8712e551" providerId="LiveId" clId="{63172286-3096-4EEA-AB95-FD2ED7A180C0}" dt="2022-01-21T21:17:09.846" v="270"/>
        <pc:sldMkLst>
          <pc:docMk/>
          <pc:sldMk cId="2008276129" sldId="477"/>
        </pc:sldMkLst>
      </pc:sldChg>
    </pc:docChg>
  </pc:docChgLst>
  <pc:docChgLst>
    <pc:chgData name="David Redman" userId="2a04d01b8712e551" providerId="LiveId" clId="{0422BB88-2788-435C-B152-4583611297FA}"/>
    <pc:docChg chg="custSel addSld delSld modSld sldOrd">
      <pc:chgData name="David Redman" userId="2a04d01b8712e551" providerId="LiveId" clId="{0422BB88-2788-435C-B152-4583611297FA}" dt="2022-11-02T19:34:58.374" v="1063" actId="47"/>
      <pc:docMkLst>
        <pc:docMk/>
      </pc:docMkLst>
      <pc:sldChg chg="modSp mod">
        <pc:chgData name="David Redman" userId="2a04d01b8712e551" providerId="LiveId" clId="{0422BB88-2788-435C-B152-4583611297FA}" dt="2022-10-02T17:20:35.905" v="149" actId="14100"/>
        <pc:sldMkLst>
          <pc:docMk/>
          <pc:sldMk cId="0" sldId="282"/>
        </pc:sldMkLst>
        <pc:spChg chg="mod">
          <ac:chgData name="David Redman" userId="2a04d01b8712e551" providerId="LiveId" clId="{0422BB88-2788-435C-B152-4583611297FA}" dt="2022-10-02T17:20:35.905" v="149" actId="14100"/>
          <ac:spMkLst>
            <pc:docMk/>
            <pc:sldMk cId="0" sldId="282"/>
            <ac:spMk id="11371" creationId="{4F00634C-2686-42EE-B353-648CE44BB56F}"/>
          </ac:spMkLst>
        </pc:spChg>
      </pc:sldChg>
      <pc:sldChg chg="modNotesTx">
        <pc:chgData name="David Redman" userId="2a04d01b8712e551" providerId="LiveId" clId="{0422BB88-2788-435C-B152-4583611297FA}" dt="2022-09-20T17:03:19.158" v="113" actId="20577"/>
        <pc:sldMkLst>
          <pc:docMk/>
          <pc:sldMk cId="0" sldId="284"/>
        </pc:sldMkLst>
      </pc:sldChg>
      <pc:sldChg chg="modNotesTx">
        <pc:chgData name="David Redman" userId="2a04d01b8712e551" providerId="LiveId" clId="{0422BB88-2788-435C-B152-4583611297FA}" dt="2022-09-20T17:01:54.736" v="61" actId="20577"/>
        <pc:sldMkLst>
          <pc:docMk/>
          <pc:sldMk cId="0" sldId="306"/>
        </pc:sldMkLst>
      </pc:sldChg>
      <pc:sldChg chg="modSp mod">
        <pc:chgData name="David Redman" userId="2a04d01b8712e551" providerId="LiveId" clId="{0422BB88-2788-435C-B152-4583611297FA}" dt="2022-09-09T21:35:21.901" v="59" actId="20577"/>
        <pc:sldMkLst>
          <pc:docMk/>
          <pc:sldMk cId="3809397755" sldId="339"/>
        </pc:sldMkLst>
        <pc:spChg chg="mod">
          <ac:chgData name="David Redman" userId="2a04d01b8712e551" providerId="LiveId" clId="{0422BB88-2788-435C-B152-4583611297FA}" dt="2022-09-09T21:35:21.901" v="59" actId="20577"/>
          <ac:spMkLst>
            <pc:docMk/>
            <pc:sldMk cId="3809397755" sldId="339"/>
            <ac:spMk id="6" creationId="{9292C46C-3B56-4945-80D6-955FD8115D8D}"/>
          </ac:spMkLst>
        </pc:spChg>
      </pc:sldChg>
      <pc:sldChg chg="modSp">
        <pc:chgData name="David Redman" userId="2a04d01b8712e551" providerId="LiveId" clId="{0422BB88-2788-435C-B152-4583611297FA}" dt="2022-09-20T17:22:59.752" v="140" actId="113"/>
        <pc:sldMkLst>
          <pc:docMk/>
          <pc:sldMk cId="2294374287" sldId="452"/>
        </pc:sldMkLst>
        <pc:spChg chg="mod">
          <ac:chgData name="David Redman" userId="2a04d01b8712e551" providerId="LiveId" clId="{0422BB88-2788-435C-B152-4583611297FA}" dt="2022-09-20T17:22:59.752" v="140" actId="113"/>
          <ac:spMkLst>
            <pc:docMk/>
            <pc:sldMk cId="2294374287" sldId="452"/>
            <ac:spMk id="6" creationId="{9292C46C-3B56-4945-80D6-955FD8115D8D}"/>
          </ac:spMkLst>
        </pc:spChg>
      </pc:sldChg>
      <pc:sldChg chg="modNotesTx">
        <pc:chgData name="David Redman" userId="2a04d01b8712e551" providerId="LiveId" clId="{0422BB88-2788-435C-B152-4583611297FA}" dt="2022-10-02T17:14:20.038" v="144" actId="20577"/>
        <pc:sldMkLst>
          <pc:docMk/>
          <pc:sldMk cId="0" sldId="477"/>
        </pc:sldMkLst>
      </pc:sldChg>
      <pc:sldChg chg="addSp delSp modSp del mod">
        <pc:chgData name="David Redman" userId="2a04d01b8712e551" providerId="LiveId" clId="{0422BB88-2788-435C-B152-4583611297FA}" dt="2022-09-09T22:07:45.200" v="60" actId="47"/>
        <pc:sldMkLst>
          <pc:docMk/>
          <pc:sldMk cId="86509668" sldId="495"/>
        </pc:sldMkLst>
        <pc:spChg chg="mod">
          <ac:chgData name="David Redman" userId="2a04d01b8712e551" providerId="LiveId" clId="{0422BB88-2788-435C-B152-4583611297FA}" dt="2022-09-03T16:48:18.117" v="52" actId="20577"/>
          <ac:spMkLst>
            <pc:docMk/>
            <pc:sldMk cId="86509668" sldId="495"/>
            <ac:spMk id="6" creationId="{9292C46C-3B56-4945-80D6-955FD8115D8D}"/>
          </ac:spMkLst>
        </pc:spChg>
        <pc:spChg chg="mod">
          <ac:chgData name="David Redman" userId="2a04d01b8712e551" providerId="LiveId" clId="{0422BB88-2788-435C-B152-4583611297FA}" dt="2022-09-03T16:45:56.851" v="28" actId="20577"/>
          <ac:spMkLst>
            <pc:docMk/>
            <pc:sldMk cId="86509668" sldId="495"/>
            <ac:spMk id="13" creationId="{C4BFA819-C5FE-441A-8788-D7BBFF4E4AA0}"/>
          </ac:spMkLst>
        </pc:spChg>
        <pc:picChg chg="del">
          <ac:chgData name="David Redman" userId="2a04d01b8712e551" providerId="LiveId" clId="{0422BB88-2788-435C-B152-4583611297FA}" dt="2022-09-03T16:43:13.901" v="0" actId="478"/>
          <ac:picMkLst>
            <pc:docMk/>
            <pc:sldMk cId="86509668" sldId="495"/>
            <ac:picMk id="3" creationId="{41AD6EDB-E48C-AAB0-5ECC-4C0E21CCFC6D}"/>
          </ac:picMkLst>
        </pc:picChg>
        <pc:picChg chg="add mod ord">
          <ac:chgData name="David Redman" userId="2a04d01b8712e551" providerId="LiveId" clId="{0422BB88-2788-435C-B152-4583611297FA}" dt="2022-09-03T16:44:28.993" v="12" actId="14100"/>
          <ac:picMkLst>
            <pc:docMk/>
            <pc:sldMk cId="86509668" sldId="495"/>
            <ac:picMk id="4" creationId="{630518D3-88DD-8841-B35F-459F958C9526}"/>
          </ac:picMkLst>
        </pc:picChg>
      </pc:sldChg>
      <pc:sldChg chg="modSp mod">
        <pc:chgData name="David Redman" userId="2a04d01b8712e551" providerId="LiveId" clId="{0422BB88-2788-435C-B152-4583611297FA}" dt="2022-10-11T18:36:02.600" v="247" actId="1582"/>
        <pc:sldMkLst>
          <pc:docMk/>
          <pc:sldMk cId="4008569121" sldId="505"/>
        </pc:sldMkLst>
        <pc:spChg chg="mod">
          <ac:chgData name="David Redman" userId="2a04d01b8712e551" providerId="LiveId" clId="{0422BB88-2788-435C-B152-4583611297FA}" dt="2022-10-11T18:36:02.600" v="247" actId="1582"/>
          <ac:spMkLst>
            <pc:docMk/>
            <pc:sldMk cId="4008569121" sldId="505"/>
            <ac:spMk id="6" creationId="{EB9F1408-0AE1-7332-E9B7-64D0E4804F39}"/>
          </ac:spMkLst>
        </pc:spChg>
      </pc:sldChg>
      <pc:sldChg chg="addSp delSp modSp mod">
        <pc:chgData name="David Redman" userId="2a04d01b8712e551" providerId="LiveId" clId="{0422BB88-2788-435C-B152-4583611297FA}" dt="2022-10-11T18:32:20.691" v="245" actId="20577"/>
        <pc:sldMkLst>
          <pc:docMk/>
          <pc:sldMk cId="3005643691" sldId="507"/>
        </pc:sldMkLst>
        <pc:spChg chg="mod">
          <ac:chgData name="David Redman" userId="2a04d01b8712e551" providerId="LiveId" clId="{0422BB88-2788-435C-B152-4583611297FA}" dt="2022-09-20T17:18:38.314" v="124" actId="1076"/>
          <ac:spMkLst>
            <pc:docMk/>
            <pc:sldMk cId="3005643691" sldId="507"/>
            <ac:spMk id="5" creationId="{A5FB5A45-DFB4-8492-589B-10E5B7B990BB}"/>
          </ac:spMkLst>
        </pc:spChg>
        <pc:spChg chg="mod">
          <ac:chgData name="David Redman" userId="2a04d01b8712e551" providerId="LiveId" clId="{0422BB88-2788-435C-B152-4583611297FA}" dt="2022-10-11T18:32:20.691" v="245" actId="20577"/>
          <ac:spMkLst>
            <pc:docMk/>
            <pc:sldMk cId="3005643691" sldId="507"/>
            <ac:spMk id="6" creationId="{9292C46C-3B56-4945-80D6-955FD8115D8D}"/>
          </ac:spMkLst>
        </pc:spChg>
        <pc:spChg chg="mod">
          <ac:chgData name="David Redman" userId="2a04d01b8712e551" providerId="LiveId" clId="{0422BB88-2788-435C-B152-4583611297FA}" dt="2022-10-11T18:31:21.558" v="239" actId="20577"/>
          <ac:spMkLst>
            <pc:docMk/>
            <pc:sldMk cId="3005643691" sldId="507"/>
            <ac:spMk id="13" creationId="{C4BFA819-C5FE-441A-8788-D7BBFF4E4AA0}"/>
          </ac:spMkLst>
        </pc:spChg>
        <pc:picChg chg="add del mod ord">
          <ac:chgData name="David Redman" userId="2a04d01b8712e551" providerId="LiveId" clId="{0422BB88-2788-435C-B152-4583611297FA}" dt="2022-10-04T21:48:51.416" v="172" actId="478"/>
          <ac:picMkLst>
            <pc:docMk/>
            <pc:sldMk cId="3005643691" sldId="507"/>
            <ac:picMk id="3" creationId="{2604DDBE-56D5-0D33-22C3-3A049178E52B}"/>
          </ac:picMkLst>
        </pc:picChg>
        <pc:picChg chg="add mod ord">
          <ac:chgData name="David Redman" userId="2a04d01b8712e551" providerId="LiveId" clId="{0422BB88-2788-435C-B152-4583611297FA}" dt="2022-10-11T18:29:11.237" v="227" actId="14100"/>
          <ac:picMkLst>
            <pc:docMk/>
            <pc:sldMk cId="3005643691" sldId="507"/>
            <ac:picMk id="3" creationId="{3574679F-9455-2665-6DCE-FB5B4EB026A1}"/>
          </ac:picMkLst>
        </pc:picChg>
        <pc:picChg chg="del">
          <ac:chgData name="David Redman" userId="2a04d01b8712e551" providerId="LiveId" clId="{0422BB88-2788-435C-B152-4583611297FA}" dt="2022-09-20T17:17:12.259" v="114" actId="478"/>
          <ac:picMkLst>
            <pc:docMk/>
            <pc:sldMk cId="3005643691" sldId="507"/>
            <ac:picMk id="3" creationId="{BD903D8C-33D3-A512-FD4E-81010A729235}"/>
          </ac:picMkLst>
        </pc:picChg>
        <pc:picChg chg="add del mod ord">
          <ac:chgData name="David Redman" userId="2a04d01b8712e551" providerId="LiveId" clId="{0422BB88-2788-435C-B152-4583611297FA}" dt="2022-10-11T18:28:14.694" v="216" actId="478"/>
          <ac:picMkLst>
            <pc:docMk/>
            <pc:sldMk cId="3005643691" sldId="507"/>
            <ac:picMk id="4" creationId="{1ACE3D9E-C458-3B0D-741C-F20F67CAB093}"/>
          </ac:picMkLst>
        </pc:picChg>
        <pc:picChg chg="add del mod ord">
          <ac:chgData name="David Redman" userId="2a04d01b8712e551" providerId="LiveId" clId="{0422BB88-2788-435C-B152-4583611297FA}" dt="2022-10-02T17:23:52.432" v="150" actId="478"/>
          <ac:picMkLst>
            <pc:docMk/>
            <pc:sldMk cId="3005643691" sldId="507"/>
            <ac:picMk id="4" creationId="{E5B79509-CF9A-DB1F-8C95-7B4C9AAE7F21}"/>
          </ac:picMkLst>
        </pc:picChg>
      </pc:sldChg>
      <pc:sldChg chg="ord modTransition">
        <pc:chgData name="David Redman" userId="2a04d01b8712e551" providerId="LiveId" clId="{0422BB88-2788-435C-B152-4583611297FA}" dt="2022-10-15T23:10:36.746" v="491"/>
        <pc:sldMkLst>
          <pc:docMk/>
          <pc:sldMk cId="2274903134" sldId="508"/>
        </pc:sldMkLst>
      </pc:sldChg>
      <pc:sldChg chg="addSp delSp modSp new del mod ord modTransition modAnim">
        <pc:chgData name="David Redman" userId="2a04d01b8712e551" providerId="LiveId" clId="{0422BB88-2788-435C-B152-4583611297FA}" dt="2022-11-02T19:34:58.374" v="1063" actId="47"/>
        <pc:sldMkLst>
          <pc:docMk/>
          <pc:sldMk cId="2842357632" sldId="511"/>
        </pc:sldMkLst>
        <pc:spChg chg="del">
          <ac:chgData name="David Redman" userId="2a04d01b8712e551" providerId="LiveId" clId="{0422BB88-2788-435C-B152-4583611297FA}" dt="2022-10-15T22:56:20.681" v="249" actId="478"/>
          <ac:spMkLst>
            <pc:docMk/>
            <pc:sldMk cId="2842357632" sldId="511"/>
            <ac:spMk id="2" creationId="{8974B719-A2BD-9F6C-539A-923DA5BD930E}"/>
          </ac:spMkLst>
        </pc:spChg>
        <pc:spChg chg="del mod">
          <ac:chgData name="David Redman" userId="2a04d01b8712e551" providerId="LiveId" clId="{0422BB88-2788-435C-B152-4583611297FA}" dt="2022-10-15T22:56:24.760" v="251" actId="478"/>
          <ac:spMkLst>
            <pc:docMk/>
            <pc:sldMk cId="2842357632" sldId="511"/>
            <ac:spMk id="3" creationId="{2F416546-CEB9-5AC3-9F50-61AD6F9A3690}"/>
          </ac:spMkLst>
        </pc:spChg>
        <pc:spChg chg="add mod">
          <ac:chgData name="David Redman" userId="2a04d01b8712e551" providerId="LiveId" clId="{0422BB88-2788-435C-B152-4583611297FA}" dt="2022-10-16T02:17:23.741" v="927" actId="1076"/>
          <ac:spMkLst>
            <pc:docMk/>
            <pc:sldMk cId="2842357632" sldId="511"/>
            <ac:spMk id="4" creationId="{DE2922F3-ADB4-FEA0-7934-211882FA9E10}"/>
          </ac:spMkLst>
        </pc:spChg>
        <pc:spChg chg="add mod">
          <ac:chgData name="David Redman" userId="2a04d01b8712e551" providerId="LiveId" clId="{0422BB88-2788-435C-B152-4583611297FA}" dt="2022-10-16T02:36:56.609" v="1048" actId="208"/>
          <ac:spMkLst>
            <pc:docMk/>
            <pc:sldMk cId="2842357632" sldId="511"/>
            <ac:spMk id="5" creationId="{AFBA972F-867F-EE68-04FE-0480A980A1E3}"/>
          </ac:spMkLst>
        </pc:spChg>
        <pc:spChg chg="add mod">
          <ac:chgData name="David Redman" userId="2a04d01b8712e551" providerId="LiveId" clId="{0422BB88-2788-435C-B152-4583611297FA}" dt="2022-10-16T02:32:00.834" v="1014" actId="1582"/>
          <ac:spMkLst>
            <pc:docMk/>
            <pc:sldMk cId="2842357632" sldId="511"/>
            <ac:spMk id="6" creationId="{BF3220E4-6FE7-DE5F-5EDA-0590FD6BC18B}"/>
          </ac:spMkLst>
        </pc:spChg>
        <pc:spChg chg="add mod">
          <ac:chgData name="David Redman" userId="2a04d01b8712e551" providerId="LiveId" clId="{0422BB88-2788-435C-B152-4583611297FA}" dt="2022-10-16T02:39:21.311" v="1058" actId="1076"/>
          <ac:spMkLst>
            <pc:docMk/>
            <pc:sldMk cId="2842357632" sldId="511"/>
            <ac:spMk id="14" creationId="{3E707DC3-3C9E-2D74-9CCC-048AC462D195}"/>
          </ac:spMkLst>
        </pc:spChg>
        <pc:spChg chg="add mod">
          <ac:chgData name="David Redman" userId="2a04d01b8712e551" providerId="LiveId" clId="{0422BB88-2788-435C-B152-4583611297FA}" dt="2022-10-15T23:07:58.098" v="480" actId="14100"/>
          <ac:spMkLst>
            <pc:docMk/>
            <pc:sldMk cId="2842357632" sldId="511"/>
            <ac:spMk id="15" creationId="{EFDB1E0B-5028-26D1-7EF8-79DA44FCEEC2}"/>
          </ac:spMkLst>
        </pc:spChg>
        <pc:spChg chg="add mod">
          <ac:chgData name="David Redman" userId="2a04d01b8712e551" providerId="LiveId" clId="{0422BB88-2788-435C-B152-4583611297FA}" dt="2022-10-16T02:39:30.790" v="1060" actId="1076"/>
          <ac:spMkLst>
            <pc:docMk/>
            <pc:sldMk cId="2842357632" sldId="511"/>
            <ac:spMk id="16" creationId="{F161F12A-3FF8-E581-954B-8954A745FCC8}"/>
          </ac:spMkLst>
        </pc:spChg>
        <pc:spChg chg="add mod">
          <ac:chgData name="David Redman" userId="2a04d01b8712e551" providerId="LiveId" clId="{0422BB88-2788-435C-B152-4583611297FA}" dt="2022-10-16T02:37:04.666" v="1049" actId="14100"/>
          <ac:spMkLst>
            <pc:docMk/>
            <pc:sldMk cId="2842357632" sldId="511"/>
            <ac:spMk id="22" creationId="{AF2B43B8-08F1-7C1B-4E46-A837A2367823}"/>
          </ac:spMkLst>
        </pc:spChg>
        <pc:spChg chg="add mod">
          <ac:chgData name="David Redman" userId="2a04d01b8712e551" providerId="LiveId" clId="{0422BB88-2788-435C-B152-4583611297FA}" dt="2022-10-16T02:37:23.535" v="1053" actId="14100"/>
          <ac:spMkLst>
            <pc:docMk/>
            <pc:sldMk cId="2842357632" sldId="511"/>
            <ac:spMk id="23" creationId="{F6528855-EE4E-EE90-CF04-A86813E9C09B}"/>
          </ac:spMkLst>
        </pc:spChg>
        <pc:grpChg chg="add mod">
          <ac:chgData name="David Redman" userId="2a04d01b8712e551" providerId="LiveId" clId="{0422BB88-2788-435C-B152-4583611297FA}" dt="2022-10-15T23:10:14.261" v="488" actId="1076"/>
          <ac:grpSpMkLst>
            <pc:docMk/>
            <pc:sldMk cId="2842357632" sldId="511"/>
            <ac:grpSpMk id="13" creationId="{DFE61CD9-6618-4AE6-67F1-CD68245121E3}"/>
          </ac:grpSpMkLst>
        </pc:grpChg>
        <pc:picChg chg="add mod">
          <ac:chgData name="David Redman" userId="2a04d01b8712e551" providerId="LiveId" clId="{0422BB88-2788-435C-B152-4583611297FA}" dt="2022-10-15T23:04:31.488" v="460" actId="164"/>
          <ac:picMkLst>
            <pc:docMk/>
            <pc:sldMk cId="2842357632" sldId="511"/>
            <ac:picMk id="8" creationId="{D0C69CBE-9601-E5BF-AFFF-4A2B144841FB}"/>
          </ac:picMkLst>
        </pc:picChg>
        <pc:picChg chg="add mod">
          <ac:chgData name="David Redman" userId="2a04d01b8712e551" providerId="LiveId" clId="{0422BB88-2788-435C-B152-4583611297FA}" dt="2022-10-15T23:04:31.488" v="460" actId="164"/>
          <ac:picMkLst>
            <pc:docMk/>
            <pc:sldMk cId="2842357632" sldId="511"/>
            <ac:picMk id="10" creationId="{0095ADC5-5C82-4AF7-86C2-5D9FACEFBEC7}"/>
          </ac:picMkLst>
        </pc:picChg>
        <pc:picChg chg="add mod">
          <ac:chgData name="David Redman" userId="2a04d01b8712e551" providerId="LiveId" clId="{0422BB88-2788-435C-B152-4583611297FA}" dt="2022-10-15T23:04:31.488" v="460" actId="164"/>
          <ac:picMkLst>
            <pc:docMk/>
            <pc:sldMk cId="2842357632" sldId="511"/>
            <ac:picMk id="12" creationId="{B6F9E0BB-3B93-12DC-18DD-EF26B0596EBC}"/>
          </ac:picMkLst>
        </pc:picChg>
        <pc:cxnChg chg="add mod">
          <ac:chgData name="David Redman" userId="2a04d01b8712e551" providerId="LiveId" clId="{0422BB88-2788-435C-B152-4583611297FA}" dt="2022-10-16T02:39:26.513" v="1059" actId="14100"/>
          <ac:cxnSpMkLst>
            <pc:docMk/>
            <pc:sldMk cId="2842357632" sldId="511"/>
            <ac:cxnSpMk id="3" creationId="{9C26818A-0581-14D9-A27D-1D76FD622D57}"/>
          </ac:cxnSpMkLst>
        </pc:cxnChg>
        <pc:cxnChg chg="add mod">
          <ac:chgData name="David Redman" userId="2a04d01b8712e551" providerId="LiveId" clId="{0422BB88-2788-435C-B152-4583611297FA}" dt="2022-10-16T02:39:21.311" v="1058" actId="1076"/>
          <ac:cxnSpMkLst>
            <pc:docMk/>
            <pc:sldMk cId="2842357632" sldId="511"/>
            <ac:cxnSpMk id="9" creationId="{066CFDE4-B9F9-8209-2289-C9FD9F817CC2}"/>
          </ac:cxnSpMkLst>
        </pc:cxnChg>
        <pc:cxnChg chg="add mod">
          <ac:chgData name="David Redman" userId="2a04d01b8712e551" providerId="LiveId" clId="{0422BB88-2788-435C-B152-4583611297FA}" dt="2022-10-16T02:39:38.704" v="1062" actId="14100"/>
          <ac:cxnSpMkLst>
            <pc:docMk/>
            <pc:sldMk cId="2842357632" sldId="511"/>
            <ac:cxnSpMk id="18" creationId="{ABDDD96A-B695-B28C-1A44-01D28825D7E4}"/>
          </ac:cxnSpMkLst>
        </pc:cxnChg>
        <pc:cxnChg chg="add mod">
          <ac:chgData name="David Redman" userId="2a04d01b8712e551" providerId="LiveId" clId="{0422BB88-2788-435C-B152-4583611297FA}" dt="2022-10-16T02:39:34.662" v="1061" actId="14100"/>
          <ac:cxnSpMkLst>
            <pc:docMk/>
            <pc:sldMk cId="2842357632" sldId="511"/>
            <ac:cxnSpMk id="20" creationId="{372E6EF1-AEC1-C697-9A11-F8ECCC429F17}"/>
          </ac:cxnSpMkLst>
        </pc:cxnChg>
      </pc:sldChg>
      <pc:sldChg chg="delSp add del mod">
        <pc:chgData name="David Redman" userId="2a04d01b8712e551" providerId="LiveId" clId="{0422BB88-2788-435C-B152-4583611297FA}" dt="2022-10-16T02:17:30.484" v="928" actId="47"/>
        <pc:sldMkLst>
          <pc:docMk/>
          <pc:sldMk cId="3562718137" sldId="512"/>
        </pc:sldMkLst>
        <pc:spChg chg="del">
          <ac:chgData name="David Redman" userId="2a04d01b8712e551" providerId="LiveId" clId="{0422BB88-2788-435C-B152-4583611297FA}" dt="2022-10-16T02:01:45.696" v="504" actId="478"/>
          <ac:spMkLst>
            <pc:docMk/>
            <pc:sldMk cId="3562718137" sldId="512"/>
            <ac:spMk id="5" creationId="{AFBA972F-867F-EE68-04FE-0480A980A1E3}"/>
          </ac:spMkLst>
        </pc:spChg>
      </pc:sldChg>
      <pc:sldChg chg="addSp delSp modSp add mod modAnim">
        <pc:chgData name="David Redman" userId="2a04d01b8712e551" providerId="LiveId" clId="{0422BB88-2788-435C-B152-4583611297FA}" dt="2022-10-16T02:27:25.891" v="990"/>
        <pc:sldMkLst>
          <pc:docMk/>
          <pc:sldMk cId="3165497975" sldId="513"/>
        </pc:sldMkLst>
        <pc:spChg chg="mod">
          <ac:chgData name="David Redman" userId="2a04d01b8712e551" providerId="LiveId" clId="{0422BB88-2788-435C-B152-4583611297FA}" dt="2022-10-16T02:17:17.249" v="926" actId="1076"/>
          <ac:spMkLst>
            <pc:docMk/>
            <pc:sldMk cId="3165497975" sldId="513"/>
            <ac:spMk id="4" creationId="{DE2922F3-ADB4-FEA0-7934-211882FA9E10}"/>
          </ac:spMkLst>
        </pc:spChg>
        <pc:spChg chg="del">
          <ac:chgData name="David Redman" userId="2a04d01b8712e551" providerId="LiveId" clId="{0422BB88-2788-435C-B152-4583611297FA}" dt="2022-10-16T02:01:54.381" v="506" actId="478"/>
          <ac:spMkLst>
            <pc:docMk/>
            <pc:sldMk cId="3165497975" sldId="513"/>
            <ac:spMk id="5" creationId="{AFBA972F-867F-EE68-04FE-0480A980A1E3}"/>
          </ac:spMkLst>
        </pc:spChg>
        <pc:spChg chg="mod">
          <ac:chgData name="David Redman" userId="2a04d01b8712e551" providerId="LiveId" clId="{0422BB88-2788-435C-B152-4583611297FA}" dt="2022-10-16T02:23:13.940" v="960" actId="1076"/>
          <ac:spMkLst>
            <pc:docMk/>
            <pc:sldMk cId="3165497975" sldId="513"/>
            <ac:spMk id="6" creationId="{BF3220E4-6FE7-DE5F-5EDA-0590FD6BC18B}"/>
          </ac:spMkLst>
        </pc:spChg>
        <pc:spChg chg="del">
          <ac:chgData name="David Redman" userId="2a04d01b8712e551" providerId="LiveId" clId="{0422BB88-2788-435C-B152-4583611297FA}" dt="2022-10-16T02:04:15.439" v="585" actId="478"/>
          <ac:spMkLst>
            <pc:docMk/>
            <pc:sldMk cId="3165497975" sldId="513"/>
            <ac:spMk id="14" creationId="{3E707DC3-3C9E-2D74-9CCC-048AC462D195}"/>
          </ac:spMkLst>
        </pc:spChg>
        <pc:spChg chg="mod">
          <ac:chgData name="David Redman" userId="2a04d01b8712e551" providerId="LiveId" clId="{0422BB88-2788-435C-B152-4583611297FA}" dt="2022-10-16T02:14:08.232" v="815" actId="1076"/>
          <ac:spMkLst>
            <pc:docMk/>
            <pc:sldMk cId="3165497975" sldId="513"/>
            <ac:spMk id="15" creationId="{EFDB1E0B-5028-26D1-7EF8-79DA44FCEEC2}"/>
          </ac:spMkLst>
        </pc:spChg>
        <pc:spChg chg="del">
          <ac:chgData name="David Redman" userId="2a04d01b8712e551" providerId="LiveId" clId="{0422BB88-2788-435C-B152-4583611297FA}" dt="2022-10-16T02:04:18.102" v="586" actId="478"/>
          <ac:spMkLst>
            <pc:docMk/>
            <pc:sldMk cId="3165497975" sldId="513"/>
            <ac:spMk id="16" creationId="{F161F12A-3FF8-E581-954B-8954A745FCC8}"/>
          </ac:spMkLst>
        </pc:spChg>
        <pc:spChg chg="add mod">
          <ac:chgData name="David Redman" userId="2a04d01b8712e551" providerId="LiveId" clId="{0422BB88-2788-435C-B152-4583611297FA}" dt="2022-10-16T02:24:41.691" v="971" actId="164"/>
          <ac:spMkLst>
            <pc:docMk/>
            <pc:sldMk cId="3165497975" sldId="513"/>
            <ac:spMk id="17" creationId="{1B04AC72-EBB7-D6E8-0BFB-AB7E278D271D}"/>
          </ac:spMkLst>
        </pc:spChg>
        <pc:spChg chg="add mod">
          <ac:chgData name="David Redman" userId="2a04d01b8712e551" providerId="LiveId" clId="{0422BB88-2788-435C-B152-4583611297FA}" dt="2022-10-16T02:24:41.691" v="971" actId="164"/>
          <ac:spMkLst>
            <pc:docMk/>
            <pc:sldMk cId="3165497975" sldId="513"/>
            <ac:spMk id="18" creationId="{09DCBAFD-12FC-3EA9-C0BC-8E4537DBAFBE}"/>
          </ac:spMkLst>
        </pc:spChg>
        <pc:spChg chg="add mod">
          <ac:chgData name="David Redman" userId="2a04d01b8712e551" providerId="LiveId" clId="{0422BB88-2788-435C-B152-4583611297FA}" dt="2022-10-16T02:14:52.866" v="863" actId="1076"/>
          <ac:spMkLst>
            <pc:docMk/>
            <pc:sldMk cId="3165497975" sldId="513"/>
            <ac:spMk id="19" creationId="{CB2DE1C7-0AD1-05C7-ED95-A21253D242ED}"/>
          </ac:spMkLst>
        </pc:spChg>
        <pc:spChg chg="add mod">
          <ac:chgData name="David Redman" userId="2a04d01b8712e551" providerId="LiveId" clId="{0422BB88-2788-435C-B152-4583611297FA}" dt="2022-10-16T02:24:46.833" v="972" actId="1076"/>
          <ac:spMkLst>
            <pc:docMk/>
            <pc:sldMk cId="3165497975" sldId="513"/>
            <ac:spMk id="20" creationId="{67427DA0-9F83-8102-E454-6E9E399FDAF4}"/>
          </ac:spMkLst>
        </pc:spChg>
        <pc:spChg chg="add mod">
          <ac:chgData name="David Redman" userId="2a04d01b8712e551" providerId="LiveId" clId="{0422BB88-2788-435C-B152-4583611297FA}" dt="2022-10-16T02:25:07.405" v="973" actId="164"/>
          <ac:spMkLst>
            <pc:docMk/>
            <pc:sldMk cId="3165497975" sldId="513"/>
            <ac:spMk id="21" creationId="{35513C38-FE61-20CE-0071-1FCF9A89FECB}"/>
          </ac:spMkLst>
        </pc:spChg>
        <pc:spChg chg="add mod">
          <ac:chgData name="David Redman" userId="2a04d01b8712e551" providerId="LiveId" clId="{0422BB88-2788-435C-B152-4583611297FA}" dt="2022-10-16T02:15:43.867" v="872" actId="1076"/>
          <ac:spMkLst>
            <pc:docMk/>
            <pc:sldMk cId="3165497975" sldId="513"/>
            <ac:spMk id="22" creationId="{4F12642B-E84F-8F9D-FF8D-6ACC77995917}"/>
          </ac:spMkLst>
        </pc:spChg>
        <pc:spChg chg="add del">
          <ac:chgData name="David Redman" userId="2a04d01b8712e551" providerId="LiveId" clId="{0422BB88-2788-435C-B152-4583611297FA}" dt="2022-10-16T02:17:52.224" v="930" actId="478"/>
          <ac:spMkLst>
            <pc:docMk/>
            <pc:sldMk cId="3165497975" sldId="513"/>
            <ac:spMk id="23" creationId="{9CAD3CE1-6BF0-4076-CBEE-91C635AA4F1F}"/>
          </ac:spMkLst>
        </pc:spChg>
        <pc:spChg chg="add mod ord">
          <ac:chgData name="David Redman" userId="2a04d01b8712e551" providerId="LiveId" clId="{0422BB88-2788-435C-B152-4583611297FA}" dt="2022-10-16T02:25:07.405" v="973" actId="164"/>
          <ac:spMkLst>
            <pc:docMk/>
            <pc:sldMk cId="3165497975" sldId="513"/>
            <ac:spMk id="29" creationId="{2ECF34D1-1290-4DEE-3827-4A283D0F7D7E}"/>
          </ac:spMkLst>
        </pc:spChg>
        <pc:grpChg chg="del mod">
          <ac:chgData name="David Redman" userId="2a04d01b8712e551" providerId="LiveId" clId="{0422BB88-2788-435C-B152-4583611297FA}" dt="2022-10-16T02:03:58.371" v="579" actId="165"/>
          <ac:grpSpMkLst>
            <pc:docMk/>
            <pc:sldMk cId="3165497975" sldId="513"/>
            <ac:grpSpMk id="13" creationId="{DFE61CD9-6618-4AE6-67F1-CD68245121E3}"/>
          </ac:grpSpMkLst>
        </pc:grpChg>
        <pc:grpChg chg="add mod">
          <ac:chgData name="David Redman" userId="2a04d01b8712e551" providerId="LiveId" clId="{0422BB88-2788-435C-B152-4583611297FA}" dt="2022-10-16T02:24:41.691" v="971" actId="164"/>
          <ac:grpSpMkLst>
            <pc:docMk/>
            <pc:sldMk cId="3165497975" sldId="513"/>
            <ac:grpSpMk id="31" creationId="{F63A81D2-F865-7F66-A7AC-DA59E1F67924}"/>
          </ac:grpSpMkLst>
        </pc:grpChg>
        <pc:grpChg chg="add mod">
          <ac:chgData name="David Redman" userId="2a04d01b8712e551" providerId="LiveId" clId="{0422BB88-2788-435C-B152-4583611297FA}" dt="2022-10-16T02:25:07.405" v="973" actId="164"/>
          <ac:grpSpMkLst>
            <pc:docMk/>
            <pc:sldMk cId="3165497975" sldId="513"/>
            <ac:grpSpMk id="33" creationId="{B4887C7D-97C9-7A4A-DF43-472D0839AFF2}"/>
          </ac:grpSpMkLst>
        </pc:grpChg>
        <pc:grpChg chg="add mod">
          <ac:chgData name="David Redman" userId="2a04d01b8712e551" providerId="LiveId" clId="{0422BB88-2788-435C-B152-4583611297FA}" dt="2022-10-16T02:26:29.233" v="980" actId="164"/>
          <ac:grpSpMkLst>
            <pc:docMk/>
            <pc:sldMk cId="3165497975" sldId="513"/>
            <ac:grpSpMk id="34" creationId="{9C603C44-3AB3-7B40-7971-E969F9C7B52E}"/>
          </ac:grpSpMkLst>
        </pc:grpChg>
        <pc:picChg chg="add mod ord">
          <ac:chgData name="David Redman" userId="2a04d01b8712e551" providerId="LiveId" clId="{0422BB88-2788-435C-B152-4583611297FA}" dt="2022-10-16T02:26:29.233" v="980" actId="164"/>
          <ac:picMkLst>
            <pc:docMk/>
            <pc:sldMk cId="3165497975" sldId="513"/>
            <ac:picMk id="3" creationId="{5E34666B-A92A-D74F-B9AE-444BD5BC7ED1}"/>
          </ac:picMkLst>
        </pc:picChg>
        <pc:picChg chg="mod topLvl">
          <ac:chgData name="David Redman" userId="2a04d01b8712e551" providerId="LiveId" clId="{0422BB88-2788-435C-B152-4583611297FA}" dt="2022-10-16T02:13:57.528" v="812" actId="1076"/>
          <ac:picMkLst>
            <pc:docMk/>
            <pc:sldMk cId="3165497975" sldId="513"/>
            <ac:picMk id="8" creationId="{D0C69CBE-9601-E5BF-AFFF-4A2B144841FB}"/>
          </ac:picMkLst>
        </pc:picChg>
        <pc:picChg chg="del mod topLvl">
          <ac:chgData name="David Redman" userId="2a04d01b8712e551" providerId="LiveId" clId="{0422BB88-2788-435C-B152-4583611297FA}" dt="2022-10-16T02:04:06.459" v="583" actId="478"/>
          <ac:picMkLst>
            <pc:docMk/>
            <pc:sldMk cId="3165497975" sldId="513"/>
            <ac:picMk id="10" creationId="{0095ADC5-5C82-4AF7-86C2-5D9FACEFBEC7}"/>
          </ac:picMkLst>
        </pc:picChg>
        <pc:picChg chg="del mod topLvl">
          <ac:chgData name="David Redman" userId="2a04d01b8712e551" providerId="LiveId" clId="{0422BB88-2788-435C-B152-4583611297FA}" dt="2022-10-16T02:04:05.265" v="582" actId="478"/>
          <ac:picMkLst>
            <pc:docMk/>
            <pc:sldMk cId="3165497975" sldId="513"/>
            <ac:picMk id="12" creationId="{B6F9E0BB-3B93-12DC-18DD-EF26B0596EBC}"/>
          </ac:picMkLst>
        </pc:picChg>
        <pc:cxnChg chg="add mod">
          <ac:chgData name="David Redman" userId="2a04d01b8712e551" providerId="LiveId" clId="{0422BB88-2788-435C-B152-4583611297FA}" dt="2022-10-16T02:26:29.233" v="980" actId="164"/>
          <ac:cxnSpMkLst>
            <pc:docMk/>
            <pc:sldMk cId="3165497975" sldId="513"/>
            <ac:cxnSpMk id="9" creationId="{06B4FCF5-B826-807C-F060-70EEC8236DB1}"/>
          </ac:cxnSpMkLst>
        </pc:cxnChg>
        <pc:cxnChg chg="add mod">
          <ac:chgData name="David Redman" userId="2a04d01b8712e551" providerId="LiveId" clId="{0422BB88-2788-435C-B152-4583611297FA}" dt="2022-10-16T02:18:20.570" v="934" actId="1582"/>
          <ac:cxnSpMkLst>
            <pc:docMk/>
            <pc:sldMk cId="3165497975" sldId="513"/>
            <ac:cxnSpMk id="25" creationId="{DA1129D4-656A-8E3F-D36D-C140DB77FA8F}"/>
          </ac:cxnSpMkLst>
        </pc:cxnChg>
        <pc:cxnChg chg="add mod">
          <ac:chgData name="David Redman" userId="2a04d01b8712e551" providerId="LiveId" clId="{0422BB88-2788-435C-B152-4583611297FA}" dt="2022-10-16T02:24:46.833" v="972" actId="1076"/>
          <ac:cxnSpMkLst>
            <pc:docMk/>
            <pc:sldMk cId="3165497975" sldId="513"/>
            <ac:cxnSpMk id="28" creationId="{40CB314C-700D-1B52-4A58-BC6EF250A43C}"/>
          </ac:cxnSpMkLst>
        </pc:cxnChg>
      </pc:sldChg>
    </pc:docChg>
  </pc:docChgLst>
  <pc:docChgLst>
    <pc:chgData name="David Redman" userId="2a04d01b8712e551" providerId="LiveId" clId="{36889A8B-9EF1-4D69-932C-37B112154078}"/>
    <pc:docChg chg="custSel delSld modSld sldOrd modNotesMaster">
      <pc:chgData name="David Redman" userId="2a04d01b8712e551" providerId="LiveId" clId="{36889A8B-9EF1-4D69-932C-37B112154078}" dt="2022-02-22T22:26:09.330" v="886" actId="1076"/>
      <pc:docMkLst>
        <pc:docMk/>
      </pc:docMkLst>
      <pc:sldChg chg="modSp mod">
        <pc:chgData name="David Redman" userId="2a04d01b8712e551" providerId="LiveId" clId="{36889A8B-9EF1-4D69-932C-37B112154078}" dt="2022-02-16T18:47:43.689" v="516" actId="6549"/>
        <pc:sldMkLst>
          <pc:docMk/>
          <pc:sldMk cId="1038347100" sldId="307"/>
        </pc:sldMkLst>
        <pc:spChg chg="mod">
          <ac:chgData name="David Redman" userId="2a04d01b8712e551" providerId="LiveId" clId="{36889A8B-9EF1-4D69-932C-37B112154078}" dt="2022-02-16T18:47:43.689" v="516" actId="6549"/>
          <ac:spMkLst>
            <pc:docMk/>
            <pc:sldMk cId="1038347100" sldId="307"/>
            <ac:spMk id="6" creationId="{9292C46C-3B56-4945-80D6-955FD8115D8D}"/>
          </ac:spMkLst>
        </pc:spChg>
      </pc:sldChg>
      <pc:sldChg chg="modSp mod">
        <pc:chgData name="David Redman" userId="2a04d01b8712e551" providerId="LiveId" clId="{36889A8B-9EF1-4D69-932C-37B112154078}" dt="2022-02-16T18:48:40.492" v="517" actId="115"/>
        <pc:sldMkLst>
          <pc:docMk/>
          <pc:sldMk cId="1406867158" sldId="308"/>
        </pc:sldMkLst>
        <pc:spChg chg="mod">
          <ac:chgData name="David Redman" userId="2a04d01b8712e551" providerId="LiveId" clId="{36889A8B-9EF1-4D69-932C-37B112154078}" dt="2022-02-16T18:48:40.492" v="517" actId="115"/>
          <ac:spMkLst>
            <pc:docMk/>
            <pc:sldMk cId="1406867158" sldId="308"/>
            <ac:spMk id="6" creationId="{9292C46C-3B56-4945-80D6-955FD8115D8D}"/>
          </ac:spMkLst>
        </pc:spChg>
      </pc:sldChg>
      <pc:sldChg chg="modSp mod">
        <pc:chgData name="David Redman" userId="2a04d01b8712e551" providerId="LiveId" clId="{36889A8B-9EF1-4D69-932C-37B112154078}" dt="2022-02-16T18:46:46.433" v="495" actId="313"/>
        <pc:sldMkLst>
          <pc:docMk/>
          <pc:sldMk cId="1810728931" sldId="309"/>
        </pc:sldMkLst>
        <pc:spChg chg="mod">
          <ac:chgData name="David Redman" userId="2a04d01b8712e551" providerId="LiveId" clId="{36889A8B-9EF1-4D69-932C-37B112154078}" dt="2022-02-16T18:46:46.433" v="495" actId="313"/>
          <ac:spMkLst>
            <pc:docMk/>
            <pc:sldMk cId="1810728931" sldId="309"/>
            <ac:spMk id="6" creationId="{9292C46C-3B56-4945-80D6-955FD8115D8D}"/>
          </ac:spMkLst>
        </pc:spChg>
      </pc:sldChg>
      <pc:sldChg chg="addSp delSp modSp mod">
        <pc:chgData name="David Redman" userId="2a04d01b8712e551" providerId="LiveId" clId="{36889A8B-9EF1-4D69-932C-37B112154078}" dt="2022-02-22T21:59:32.856" v="654" actId="20577"/>
        <pc:sldMkLst>
          <pc:docMk/>
          <pc:sldMk cId="621715936" sldId="312"/>
        </pc:sldMkLst>
        <pc:spChg chg="mod">
          <ac:chgData name="David Redman" userId="2a04d01b8712e551" providerId="LiveId" clId="{36889A8B-9EF1-4D69-932C-37B112154078}" dt="2022-02-22T21:59:32.856" v="654" actId="20577"/>
          <ac:spMkLst>
            <pc:docMk/>
            <pc:sldMk cId="621715936" sldId="312"/>
            <ac:spMk id="6" creationId="{9292C46C-3B56-4945-80D6-955FD8115D8D}"/>
          </ac:spMkLst>
        </pc:spChg>
        <pc:spChg chg="mod">
          <ac:chgData name="David Redman" userId="2a04d01b8712e551" providerId="LiveId" clId="{36889A8B-9EF1-4D69-932C-37B112154078}" dt="2022-02-08T17:51:02.152" v="5" actId="1076"/>
          <ac:spMkLst>
            <pc:docMk/>
            <pc:sldMk cId="621715936" sldId="312"/>
            <ac:spMk id="7" creationId="{FD134A5D-A105-40A1-9AE4-4F9F9BF6E79D}"/>
          </ac:spMkLst>
        </pc:spChg>
        <pc:spChg chg="mod">
          <ac:chgData name="David Redman" userId="2a04d01b8712e551" providerId="LiveId" clId="{36889A8B-9EF1-4D69-932C-37B112154078}" dt="2022-02-22T21:58:19.340" v="646" actId="20577"/>
          <ac:spMkLst>
            <pc:docMk/>
            <pc:sldMk cId="621715936" sldId="312"/>
            <ac:spMk id="13" creationId="{C4BFA819-C5FE-441A-8788-D7BBFF4E4AA0}"/>
          </ac:spMkLst>
        </pc:spChg>
        <pc:picChg chg="del">
          <ac:chgData name="David Redman" userId="2a04d01b8712e551" providerId="LiveId" clId="{36889A8B-9EF1-4D69-932C-37B112154078}" dt="2022-02-08T17:49:47.416" v="0" actId="21"/>
          <ac:picMkLst>
            <pc:docMk/>
            <pc:sldMk cId="621715936" sldId="312"/>
            <ac:picMk id="3" creationId="{7C083882-711A-425E-ACF0-B7C42B6BF54E}"/>
          </ac:picMkLst>
        </pc:picChg>
        <pc:picChg chg="add del mod ord">
          <ac:chgData name="David Redman" userId="2a04d01b8712e551" providerId="LiveId" clId="{36889A8B-9EF1-4D69-932C-37B112154078}" dt="2022-02-22T21:55:53.530" v="634" actId="478"/>
          <ac:picMkLst>
            <pc:docMk/>
            <pc:sldMk cId="621715936" sldId="312"/>
            <ac:picMk id="3" creationId="{F59B179C-9002-457A-A631-0F2067AED5E1}"/>
          </ac:picMkLst>
        </pc:picChg>
        <pc:picChg chg="add mod ord">
          <ac:chgData name="David Redman" userId="2a04d01b8712e551" providerId="LiveId" clId="{36889A8B-9EF1-4D69-932C-37B112154078}" dt="2022-02-22T21:57:38.241" v="640" actId="167"/>
          <ac:picMkLst>
            <pc:docMk/>
            <pc:sldMk cId="621715936" sldId="312"/>
            <ac:picMk id="4" creationId="{962C85AF-EB24-4DB7-BF6C-8F8FB0D64DD8}"/>
          </ac:picMkLst>
        </pc:picChg>
        <pc:picChg chg="add del mod ord">
          <ac:chgData name="David Redman" userId="2a04d01b8712e551" providerId="LiveId" clId="{36889A8B-9EF1-4D69-932C-37B112154078}" dt="2022-02-11T16:59:03.078" v="228" actId="478"/>
          <ac:picMkLst>
            <pc:docMk/>
            <pc:sldMk cId="621715936" sldId="312"/>
            <ac:picMk id="4" creationId="{B29A65A3-303F-44EA-ADCE-99A33B73A783}"/>
          </ac:picMkLst>
        </pc:picChg>
      </pc:sldChg>
      <pc:sldChg chg="modSp mod">
        <pc:chgData name="David Redman" userId="2a04d01b8712e551" providerId="LiveId" clId="{36889A8B-9EF1-4D69-932C-37B112154078}" dt="2022-02-22T22:04:26.372" v="686" actId="20577"/>
        <pc:sldMkLst>
          <pc:docMk/>
          <pc:sldMk cId="1609793623" sldId="313"/>
        </pc:sldMkLst>
        <pc:spChg chg="mod">
          <ac:chgData name="David Redman" userId="2a04d01b8712e551" providerId="LiveId" clId="{36889A8B-9EF1-4D69-932C-37B112154078}" dt="2022-02-22T22:04:26.372" v="686" actId="20577"/>
          <ac:spMkLst>
            <pc:docMk/>
            <pc:sldMk cId="1609793623" sldId="313"/>
            <ac:spMk id="6" creationId="{9292C46C-3B56-4945-80D6-955FD8115D8D}"/>
          </ac:spMkLst>
        </pc:spChg>
      </pc:sldChg>
      <pc:sldChg chg="modSp mod">
        <pc:chgData name="David Redman" userId="2a04d01b8712e551" providerId="LiveId" clId="{36889A8B-9EF1-4D69-932C-37B112154078}" dt="2022-02-22T22:04:56.110" v="692" actId="20577"/>
        <pc:sldMkLst>
          <pc:docMk/>
          <pc:sldMk cId="2456282912" sldId="314"/>
        </pc:sldMkLst>
        <pc:spChg chg="mod">
          <ac:chgData name="David Redman" userId="2a04d01b8712e551" providerId="LiveId" clId="{36889A8B-9EF1-4D69-932C-37B112154078}" dt="2022-02-22T22:04:56.110" v="692" actId="20577"/>
          <ac:spMkLst>
            <pc:docMk/>
            <pc:sldMk cId="2456282912" sldId="314"/>
            <ac:spMk id="6" creationId="{9292C46C-3B56-4945-80D6-955FD8115D8D}"/>
          </ac:spMkLst>
        </pc:spChg>
      </pc:sldChg>
      <pc:sldChg chg="modSp mod">
        <pc:chgData name="David Redman" userId="2a04d01b8712e551" providerId="LiveId" clId="{36889A8B-9EF1-4D69-932C-37B112154078}" dt="2022-02-16T18:51:57.135" v="596" actId="20577"/>
        <pc:sldMkLst>
          <pc:docMk/>
          <pc:sldMk cId="3403455426" sldId="316"/>
        </pc:sldMkLst>
        <pc:spChg chg="mod">
          <ac:chgData name="David Redman" userId="2a04d01b8712e551" providerId="LiveId" clId="{36889A8B-9EF1-4D69-932C-37B112154078}" dt="2022-02-16T18:51:57.135" v="596" actId="20577"/>
          <ac:spMkLst>
            <pc:docMk/>
            <pc:sldMk cId="3403455426" sldId="316"/>
            <ac:spMk id="6" creationId="{9292C46C-3B56-4945-80D6-955FD8115D8D}"/>
          </ac:spMkLst>
        </pc:spChg>
      </pc:sldChg>
      <pc:sldChg chg="modSp mod">
        <pc:chgData name="David Redman" userId="2a04d01b8712e551" providerId="LiveId" clId="{36889A8B-9EF1-4D69-932C-37B112154078}" dt="2022-02-22T22:07:34.460" v="742" actId="20577"/>
        <pc:sldMkLst>
          <pc:docMk/>
          <pc:sldMk cId="2829747146" sldId="318"/>
        </pc:sldMkLst>
        <pc:spChg chg="mod">
          <ac:chgData name="David Redman" userId="2a04d01b8712e551" providerId="LiveId" clId="{36889A8B-9EF1-4D69-932C-37B112154078}" dt="2022-02-22T22:07:34.460" v="742" actId="20577"/>
          <ac:spMkLst>
            <pc:docMk/>
            <pc:sldMk cId="2829747146" sldId="318"/>
            <ac:spMk id="6" creationId="{9292C46C-3B56-4945-80D6-955FD8115D8D}"/>
          </ac:spMkLst>
        </pc:spChg>
      </pc:sldChg>
      <pc:sldChg chg="modSp mod">
        <pc:chgData name="David Redman" userId="2a04d01b8712e551" providerId="LiveId" clId="{36889A8B-9EF1-4D69-932C-37B112154078}" dt="2022-02-22T22:09:48.746" v="751" actId="1076"/>
        <pc:sldMkLst>
          <pc:docMk/>
          <pc:sldMk cId="2384120015" sldId="321"/>
        </pc:sldMkLst>
        <pc:spChg chg="mod">
          <ac:chgData name="David Redman" userId="2a04d01b8712e551" providerId="LiveId" clId="{36889A8B-9EF1-4D69-932C-37B112154078}" dt="2022-02-22T22:09:48.746" v="751" actId="1076"/>
          <ac:spMkLst>
            <pc:docMk/>
            <pc:sldMk cId="2384120015" sldId="321"/>
            <ac:spMk id="6" creationId="{9292C46C-3B56-4945-80D6-955FD8115D8D}"/>
          </ac:spMkLst>
        </pc:spChg>
      </pc:sldChg>
      <pc:sldChg chg="modSp mod">
        <pc:chgData name="David Redman" userId="2a04d01b8712e551" providerId="LiveId" clId="{36889A8B-9EF1-4D69-932C-37B112154078}" dt="2022-02-16T18:52:53.727" v="617" actId="20577"/>
        <pc:sldMkLst>
          <pc:docMk/>
          <pc:sldMk cId="2552316621" sldId="322"/>
        </pc:sldMkLst>
        <pc:spChg chg="mod">
          <ac:chgData name="David Redman" userId="2a04d01b8712e551" providerId="LiveId" clId="{36889A8B-9EF1-4D69-932C-37B112154078}" dt="2022-02-16T18:52:53.727" v="617" actId="20577"/>
          <ac:spMkLst>
            <pc:docMk/>
            <pc:sldMk cId="2552316621" sldId="322"/>
            <ac:spMk id="6" creationId="{9292C46C-3B56-4945-80D6-955FD8115D8D}"/>
          </ac:spMkLst>
        </pc:spChg>
      </pc:sldChg>
      <pc:sldChg chg="addSp modSp mod">
        <pc:chgData name="David Redman" userId="2a04d01b8712e551" providerId="LiveId" clId="{36889A8B-9EF1-4D69-932C-37B112154078}" dt="2022-02-22T22:11:57.250" v="837" actId="20577"/>
        <pc:sldMkLst>
          <pc:docMk/>
          <pc:sldMk cId="3702779933" sldId="323"/>
        </pc:sldMkLst>
        <pc:spChg chg="mod">
          <ac:chgData name="David Redman" userId="2a04d01b8712e551" providerId="LiveId" clId="{36889A8B-9EF1-4D69-932C-37B112154078}" dt="2022-02-22T22:10:11.399" v="755" actId="1076"/>
          <ac:spMkLst>
            <pc:docMk/>
            <pc:sldMk cId="3702779933" sldId="323"/>
            <ac:spMk id="2" creationId="{064CECAC-A3C9-49CD-AEFA-DAE7263ACB4C}"/>
          </ac:spMkLst>
        </pc:spChg>
        <pc:spChg chg="mod">
          <ac:chgData name="David Redman" userId="2a04d01b8712e551" providerId="LiveId" clId="{36889A8B-9EF1-4D69-932C-37B112154078}" dt="2022-02-22T22:10:06.668" v="753" actId="1076"/>
          <ac:spMkLst>
            <pc:docMk/>
            <pc:sldMk cId="3702779933" sldId="323"/>
            <ac:spMk id="3" creationId="{0B0C12A6-FD88-4B00-ACC8-C3DB2E036978}"/>
          </ac:spMkLst>
        </pc:spChg>
        <pc:spChg chg="mod">
          <ac:chgData name="David Redman" userId="2a04d01b8712e551" providerId="LiveId" clId="{36889A8B-9EF1-4D69-932C-37B112154078}" dt="2022-02-22T22:10:09.024" v="754" actId="1076"/>
          <ac:spMkLst>
            <pc:docMk/>
            <pc:sldMk cId="3702779933" sldId="323"/>
            <ac:spMk id="5" creationId="{BEA157AB-A572-4335-A3B7-0CD3058EF4E1}"/>
          </ac:spMkLst>
        </pc:spChg>
        <pc:spChg chg="mod">
          <ac:chgData name="David Redman" userId="2a04d01b8712e551" providerId="LiveId" clId="{36889A8B-9EF1-4D69-932C-37B112154078}" dt="2022-02-22T22:10:03.867" v="752" actId="1076"/>
          <ac:spMkLst>
            <pc:docMk/>
            <pc:sldMk cId="3702779933" sldId="323"/>
            <ac:spMk id="7" creationId="{FD134A5D-A105-40A1-9AE4-4F9F9BF6E79D}"/>
          </ac:spMkLst>
        </pc:spChg>
        <pc:spChg chg="add mod">
          <ac:chgData name="David Redman" userId="2a04d01b8712e551" providerId="LiveId" clId="{36889A8B-9EF1-4D69-932C-37B112154078}" dt="2022-02-22T22:11:57.250" v="837" actId="20577"/>
          <ac:spMkLst>
            <pc:docMk/>
            <pc:sldMk cId="3702779933" sldId="323"/>
            <ac:spMk id="8" creationId="{AAABB0AC-C221-4F43-A05C-BDA1714C1539}"/>
          </ac:spMkLst>
        </pc:spChg>
      </pc:sldChg>
      <pc:sldChg chg="addSp delSp modSp mod">
        <pc:chgData name="David Redman" userId="2a04d01b8712e551" providerId="LiveId" clId="{36889A8B-9EF1-4D69-932C-37B112154078}" dt="2022-02-22T22:02:57.600" v="676" actId="20577"/>
        <pc:sldMkLst>
          <pc:docMk/>
          <pc:sldMk cId="1250359713" sldId="334"/>
        </pc:sldMkLst>
        <pc:spChg chg="mod">
          <ac:chgData name="David Redman" userId="2a04d01b8712e551" providerId="LiveId" clId="{36889A8B-9EF1-4D69-932C-37B112154078}" dt="2022-02-22T22:02:14.509" v="666" actId="20577"/>
          <ac:spMkLst>
            <pc:docMk/>
            <pc:sldMk cId="1250359713" sldId="334"/>
            <ac:spMk id="4" creationId="{E10DE58A-2B3B-4229-9DEF-A7843B510E8B}"/>
          </ac:spMkLst>
        </pc:spChg>
        <pc:spChg chg="mod">
          <ac:chgData name="David Redman" userId="2a04d01b8712e551" providerId="LiveId" clId="{36889A8B-9EF1-4D69-932C-37B112154078}" dt="2022-02-22T22:02:39.206" v="672" actId="20577"/>
          <ac:spMkLst>
            <pc:docMk/>
            <pc:sldMk cId="1250359713" sldId="334"/>
            <ac:spMk id="7" creationId="{E0792901-4499-4626-8857-2531A0A47D4D}"/>
          </ac:spMkLst>
        </pc:spChg>
        <pc:spChg chg="mod">
          <ac:chgData name="David Redman" userId="2a04d01b8712e551" providerId="LiveId" clId="{36889A8B-9EF1-4D69-932C-37B112154078}" dt="2022-02-22T22:02:47.750" v="674" actId="20577"/>
          <ac:spMkLst>
            <pc:docMk/>
            <pc:sldMk cId="1250359713" sldId="334"/>
            <ac:spMk id="8" creationId="{1429104C-29E4-4EE2-B272-2464649C9B2D}"/>
          </ac:spMkLst>
        </pc:spChg>
        <pc:spChg chg="mod">
          <ac:chgData name="David Redman" userId="2a04d01b8712e551" providerId="LiveId" clId="{36889A8B-9EF1-4D69-932C-37B112154078}" dt="2022-02-22T22:02:57.600" v="676" actId="20577"/>
          <ac:spMkLst>
            <pc:docMk/>
            <pc:sldMk cId="1250359713" sldId="334"/>
            <ac:spMk id="9" creationId="{53286EFC-CF49-4ABA-8F17-2583DCE96279}"/>
          </ac:spMkLst>
        </pc:spChg>
        <pc:spChg chg="mod">
          <ac:chgData name="David Redman" userId="2a04d01b8712e551" providerId="LiveId" clId="{36889A8B-9EF1-4D69-932C-37B112154078}" dt="2022-02-10T21:12:31.894" v="215" actId="20577"/>
          <ac:spMkLst>
            <pc:docMk/>
            <pc:sldMk cId="1250359713" sldId="334"/>
            <ac:spMk id="10" creationId="{B1197EE4-A661-48AA-B5C3-BA4563A240FF}"/>
          </ac:spMkLst>
        </pc:spChg>
        <pc:picChg chg="del">
          <ac:chgData name="David Redman" userId="2a04d01b8712e551" providerId="LiveId" clId="{36889A8B-9EF1-4D69-932C-37B112154078}" dt="2022-02-08T17:57:52.809" v="66" actId="478"/>
          <ac:picMkLst>
            <pc:docMk/>
            <pc:sldMk cId="1250359713" sldId="334"/>
            <ac:picMk id="5" creationId="{0D7BE469-FFBE-4DE2-88B0-10979F9CB83D}"/>
          </ac:picMkLst>
        </pc:picChg>
        <pc:picChg chg="add mod ord">
          <ac:chgData name="David Redman" userId="2a04d01b8712e551" providerId="LiveId" clId="{36889A8B-9EF1-4D69-932C-37B112154078}" dt="2022-02-08T17:58:23.584" v="72" actId="1076"/>
          <ac:picMkLst>
            <pc:docMk/>
            <pc:sldMk cId="1250359713" sldId="334"/>
            <ac:picMk id="11" creationId="{2CB4F6EA-C12F-4076-B213-530A5F1AFBAF}"/>
          </ac:picMkLst>
        </pc:picChg>
      </pc:sldChg>
      <pc:sldChg chg="ord">
        <pc:chgData name="David Redman" userId="2a04d01b8712e551" providerId="LiveId" clId="{36889A8B-9EF1-4D69-932C-37B112154078}" dt="2022-02-08T17:54:42.397" v="39"/>
        <pc:sldMkLst>
          <pc:docMk/>
          <pc:sldMk cId="3642188857" sldId="456"/>
        </pc:sldMkLst>
      </pc:sldChg>
      <pc:sldChg chg="addSp delSp modSp mod">
        <pc:chgData name="David Redman" userId="2a04d01b8712e551" providerId="LiveId" clId="{36889A8B-9EF1-4D69-932C-37B112154078}" dt="2022-02-22T22:14:57.229" v="858" actId="1076"/>
        <pc:sldMkLst>
          <pc:docMk/>
          <pc:sldMk cId="3325998027" sldId="459"/>
        </pc:sldMkLst>
        <pc:spChg chg="add mod">
          <ac:chgData name="David Redman" userId="2a04d01b8712e551" providerId="LiveId" clId="{36889A8B-9EF1-4D69-932C-37B112154078}" dt="2022-02-10T21:21:18.260" v="227" actId="1582"/>
          <ac:spMkLst>
            <pc:docMk/>
            <pc:sldMk cId="3325998027" sldId="459"/>
            <ac:spMk id="2" creationId="{23B774BB-7C7C-41EF-A64D-0F3681FF36A6}"/>
          </ac:spMkLst>
        </pc:spChg>
        <pc:picChg chg="del">
          <ac:chgData name="David Redman" userId="2a04d01b8712e551" providerId="LiveId" clId="{36889A8B-9EF1-4D69-932C-37B112154078}" dt="2022-02-08T18:08:25.983" v="118" actId="478"/>
          <ac:picMkLst>
            <pc:docMk/>
            <pc:sldMk cId="3325998027" sldId="459"/>
            <ac:picMk id="3" creationId="{B558CCB8-7ECC-429A-9A40-B0310E50BE34}"/>
          </ac:picMkLst>
        </pc:picChg>
        <pc:picChg chg="add del mod ord">
          <ac:chgData name="David Redman" userId="2a04d01b8712e551" providerId="LiveId" clId="{36889A8B-9EF1-4D69-932C-37B112154078}" dt="2022-02-22T22:14:27.018" v="851" actId="478"/>
          <ac:picMkLst>
            <pc:docMk/>
            <pc:sldMk cId="3325998027" sldId="459"/>
            <ac:picMk id="4" creationId="{C13C7EA4-F06D-4482-8FEA-EAA1E3A530DF}"/>
          </ac:picMkLst>
        </pc:picChg>
        <pc:picChg chg="add mod ord">
          <ac:chgData name="David Redman" userId="2a04d01b8712e551" providerId="LiveId" clId="{36889A8B-9EF1-4D69-932C-37B112154078}" dt="2022-02-22T22:14:57.229" v="858" actId="1076"/>
          <ac:picMkLst>
            <pc:docMk/>
            <pc:sldMk cId="3325998027" sldId="459"/>
            <ac:picMk id="5" creationId="{5FA45E11-687D-446B-B5B7-F609298E20FD}"/>
          </ac:picMkLst>
        </pc:picChg>
      </pc:sldChg>
      <pc:sldChg chg="addSp delSp modSp mod">
        <pc:chgData name="David Redman" userId="2a04d01b8712e551" providerId="LiveId" clId="{36889A8B-9EF1-4D69-932C-37B112154078}" dt="2022-02-22T22:16:27.273" v="866" actId="1076"/>
        <pc:sldMkLst>
          <pc:docMk/>
          <pc:sldMk cId="4082598341" sldId="461"/>
        </pc:sldMkLst>
        <pc:picChg chg="add del mod">
          <ac:chgData name="David Redman" userId="2a04d01b8712e551" providerId="LiveId" clId="{36889A8B-9EF1-4D69-932C-37B112154078}" dt="2022-02-10T21:19:32.489" v="216" actId="478"/>
          <ac:picMkLst>
            <pc:docMk/>
            <pc:sldMk cId="4082598341" sldId="461"/>
            <ac:picMk id="3" creationId="{5C65E780-2E94-4080-A039-5571E21B508B}"/>
          </ac:picMkLst>
        </pc:picChg>
        <pc:picChg chg="add del mod">
          <ac:chgData name="David Redman" userId="2a04d01b8712e551" providerId="LiveId" clId="{36889A8B-9EF1-4D69-932C-37B112154078}" dt="2022-02-22T22:16:06.514" v="859" actId="478"/>
          <ac:picMkLst>
            <pc:docMk/>
            <pc:sldMk cId="4082598341" sldId="461"/>
            <ac:picMk id="3" creationId="{720B0380-4812-4A34-A285-2D2C2D93B154}"/>
          </ac:picMkLst>
        </pc:picChg>
        <pc:picChg chg="add mod">
          <ac:chgData name="David Redman" userId="2a04d01b8712e551" providerId="LiveId" clId="{36889A8B-9EF1-4D69-932C-37B112154078}" dt="2022-02-22T22:16:27.273" v="866" actId="1076"/>
          <ac:picMkLst>
            <pc:docMk/>
            <pc:sldMk cId="4082598341" sldId="461"/>
            <ac:picMk id="4" creationId="{7D077F9F-A8D4-4D79-BFCD-691024705176}"/>
          </ac:picMkLst>
        </pc:picChg>
        <pc:picChg chg="del">
          <ac:chgData name="David Redman" userId="2a04d01b8712e551" providerId="LiveId" clId="{36889A8B-9EF1-4D69-932C-37B112154078}" dt="2022-02-08T18:09:51.639" v="123" actId="478"/>
          <ac:picMkLst>
            <pc:docMk/>
            <pc:sldMk cId="4082598341" sldId="461"/>
            <ac:picMk id="4" creationId="{AE9C93B1-832A-4025-9F02-7E3471255488}"/>
          </ac:picMkLst>
        </pc:picChg>
        <pc:picChg chg="add del mod">
          <ac:chgData name="David Redman" userId="2a04d01b8712e551" providerId="LiveId" clId="{36889A8B-9EF1-4D69-932C-37B112154078}" dt="2022-02-11T17:13:59.875" v="281" actId="478"/>
          <ac:picMkLst>
            <pc:docMk/>
            <pc:sldMk cId="4082598341" sldId="461"/>
            <ac:picMk id="4" creationId="{E9333E8B-FB9B-45CC-8229-0A253BCB9B5A}"/>
          </ac:picMkLst>
        </pc:picChg>
      </pc:sldChg>
      <pc:sldChg chg="addSp delSp modSp mod">
        <pc:chgData name="David Redman" userId="2a04d01b8712e551" providerId="LiveId" clId="{36889A8B-9EF1-4D69-932C-37B112154078}" dt="2022-02-22T22:13:32.249" v="850" actId="14100"/>
        <pc:sldMkLst>
          <pc:docMk/>
          <pc:sldMk cId="2143469397" sldId="465"/>
        </pc:sldMkLst>
        <pc:spChg chg="mod">
          <ac:chgData name="David Redman" userId="2a04d01b8712e551" providerId="LiveId" clId="{36889A8B-9EF1-4D69-932C-37B112154078}" dt="2022-02-14T16:17:39.934" v="316" actId="20577"/>
          <ac:spMkLst>
            <pc:docMk/>
            <pc:sldMk cId="2143469397" sldId="465"/>
            <ac:spMk id="2" creationId="{5F1BDE36-C783-4763-92CA-FE5A8B65E798}"/>
          </ac:spMkLst>
        </pc:spChg>
        <pc:spChg chg="mod">
          <ac:chgData name="David Redman" userId="2a04d01b8712e551" providerId="LiveId" clId="{36889A8B-9EF1-4D69-932C-37B112154078}" dt="2022-02-22T22:13:24.925" v="849" actId="1076"/>
          <ac:spMkLst>
            <pc:docMk/>
            <pc:sldMk cId="2143469397" sldId="465"/>
            <ac:spMk id="7" creationId="{626CD3DF-2285-421F-8173-EE18298734ED}"/>
          </ac:spMkLst>
        </pc:spChg>
        <pc:spChg chg="mod">
          <ac:chgData name="David Redman" userId="2a04d01b8712e551" providerId="LiveId" clId="{36889A8B-9EF1-4D69-932C-37B112154078}" dt="2022-02-22T22:13:32.249" v="850" actId="14100"/>
          <ac:spMkLst>
            <pc:docMk/>
            <pc:sldMk cId="2143469397" sldId="465"/>
            <ac:spMk id="9" creationId="{E316AA36-87FB-4493-9B5E-2F49F1861ADF}"/>
          </ac:spMkLst>
        </pc:spChg>
        <pc:picChg chg="add del mod ord">
          <ac:chgData name="David Redman" userId="2a04d01b8712e551" providerId="LiveId" clId="{36889A8B-9EF1-4D69-932C-37B112154078}" dt="2022-02-11T17:10:42.772" v="272" actId="478"/>
          <ac:picMkLst>
            <pc:docMk/>
            <pc:sldMk cId="2143469397" sldId="465"/>
            <ac:picMk id="4" creationId="{6A055534-BBAA-4243-AA12-35D8DC19CA61}"/>
          </ac:picMkLst>
        </pc:picChg>
        <pc:picChg chg="del">
          <ac:chgData name="David Redman" userId="2a04d01b8712e551" providerId="LiveId" clId="{36889A8B-9EF1-4D69-932C-37B112154078}" dt="2022-02-08T18:05:05.041" v="109" actId="478"/>
          <ac:picMkLst>
            <pc:docMk/>
            <pc:sldMk cId="2143469397" sldId="465"/>
            <ac:picMk id="4" creationId="{D33370DB-3B6D-47E8-A2DE-C8EB9E820B6C}"/>
          </ac:picMkLst>
        </pc:picChg>
        <pc:picChg chg="add del mod ord">
          <ac:chgData name="David Redman" userId="2a04d01b8712e551" providerId="LiveId" clId="{36889A8B-9EF1-4D69-932C-37B112154078}" dt="2022-02-22T22:12:10.538" v="838" actId="478"/>
          <ac:picMkLst>
            <pc:docMk/>
            <pc:sldMk cId="2143469397" sldId="465"/>
            <ac:picMk id="4" creationId="{F0E05F74-AD2F-4BF7-BB9F-6E9FD9949B36}"/>
          </ac:picMkLst>
        </pc:picChg>
        <pc:picChg chg="add mod ord">
          <ac:chgData name="David Redman" userId="2a04d01b8712e551" providerId="LiveId" clId="{36889A8B-9EF1-4D69-932C-37B112154078}" dt="2022-02-22T22:12:58.674" v="845" actId="1076"/>
          <ac:picMkLst>
            <pc:docMk/>
            <pc:sldMk cId="2143469397" sldId="465"/>
            <ac:picMk id="8" creationId="{B57D198B-492C-4DA3-AAE0-AEEFFDF9CD49}"/>
          </ac:picMkLst>
        </pc:picChg>
        <pc:picChg chg="add del mod ord">
          <ac:chgData name="David Redman" userId="2a04d01b8712e551" providerId="LiveId" clId="{36889A8B-9EF1-4D69-932C-37B112154078}" dt="2022-02-10T21:08:51.093" v="159" actId="478"/>
          <ac:picMkLst>
            <pc:docMk/>
            <pc:sldMk cId="2143469397" sldId="465"/>
            <ac:picMk id="8" creationId="{BFB3088C-5D8D-471F-812C-1C6AF6F9DE56}"/>
          </ac:picMkLst>
        </pc:picChg>
        <pc:picChg chg="add del mod ord">
          <ac:chgData name="David Redman" userId="2a04d01b8712e551" providerId="LiveId" clId="{36889A8B-9EF1-4D69-932C-37B112154078}" dt="2022-02-14T16:16:54.195" v="308" actId="478"/>
          <ac:picMkLst>
            <pc:docMk/>
            <pc:sldMk cId="2143469397" sldId="465"/>
            <ac:picMk id="8" creationId="{EADD93B9-1B24-47DE-BEFB-8920B0A16A3C}"/>
          </ac:picMkLst>
        </pc:picChg>
      </pc:sldChg>
      <pc:sldChg chg="addSp delSp modSp mod delAnim modAnim">
        <pc:chgData name="David Redman" userId="2a04d01b8712e551" providerId="LiveId" clId="{36889A8B-9EF1-4D69-932C-37B112154078}" dt="2022-02-22T22:25:07.086" v="885"/>
        <pc:sldMkLst>
          <pc:docMk/>
          <pc:sldMk cId="1855440572" sldId="468"/>
        </pc:sldMkLst>
        <pc:spChg chg="mod">
          <ac:chgData name="David Redman" userId="2a04d01b8712e551" providerId="LiveId" clId="{36889A8B-9EF1-4D69-932C-37B112154078}" dt="2022-02-22T22:20:55.466" v="875" actId="14100"/>
          <ac:spMkLst>
            <pc:docMk/>
            <pc:sldMk cId="1855440572" sldId="468"/>
            <ac:spMk id="23" creationId="{3C6C1D34-6D53-4959-B54B-A2B9705393F0}"/>
          </ac:spMkLst>
        </pc:spChg>
        <pc:spChg chg="mod">
          <ac:chgData name="David Redman" userId="2a04d01b8712e551" providerId="LiveId" clId="{36889A8B-9EF1-4D69-932C-37B112154078}" dt="2022-02-22T22:23:00.172" v="877" actId="20577"/>
          <ac:spMkLst>
            <pc:docMk/>
            <pc:sldMk cId="1855440572" sldId="468"/>
            <ac:spMk id="27" creationId="{06AF367F-1236-47E7-8399-9EE15DC16770}"/>
          </ac:spMkLst>
        </pc:spChg>
        <pc:grpChg chg="add mod">
          <ac:chgData name="David Redman" userId="2a04d01b8712e551" providerId="LiveId" clId="{36889A8B-9EF1-4D69-932C-37B112154078}" dt="2022-02-22T22:24:47.800" v="884" actId="164"/>
          <ac:grpSpMkLst>
            <pc:docMk/>
            <pc:sldMk cId="1855440572" sldId="468"/>
            <ac:grpSpMk id="7" creationId="{BBDC3325-EE25-496A-BFF0-D0AD10BD2B7D}"/>
          </ac:grpSpMkLst>
        </pc:grpChg>
        <pc:grpChg chg="mod">
          <ac:chgData name="David Redman" userId="2a04d01b8712e551" providerId="LiveId" clId="{36889A8B-9EF1-4D69-932C-37B112154078}" dt="2022-02-22T22:24:47.800" v="884" actId="164"/>
          <ac:grpSpMkLst>
            <pc:docMk/>
            <pc:sldMk cId="1855440572" sldId="468"/>
            <ac:grpSpMk id="30" creationId="{BD5C5D09-BECD-4292-88A1-79B29CD1CB98}"/>
          </ac:grpSpMkLst>
        </pc:grpChg>
        <pc:picChg chg="add mod ord">
          <ac:chgData name="David Redman" userId="2a04d01b8712e551" providerId="LiveId" clId="{36889A8B-9EF1-4D69-932C-37B112154078}" dt="2022-02-22T22:24:47.800" v="884" actId="164"/>
          <ac:picMkLst>
            <pc:docMk/>
            <pc:sldMk cId="1855440572" sldId="468"/>
            <ac:picMk id="5" creationId="{27CAF28F-388F-424A-85A0-999BB4E98A1C}"/>
          </ac:picMkLst>
        </pc:picChg>
        <pc:picChg chg="del">
          <ac:chgData name="David Redman" userId="2a04d01b8712e551" providerId="LiveId" clId="{36889A8B-9EF1-4D69-932C-37B112154078}" dt="2022-02-22T22:19:57.660" v="867" actId="478"/>
          <ac:picMkLst>
            <pc:docMk/>
            <pc:sldMk cId="1855440572" sldId="468"/>
            <ac:picMk id="21" creationId="{0C49D90D-BE83-4D67-A5CE-79EDCF6F3FF8}"/>
          </ac:picMkLst>
        </pc:picChg>
      </pc:sldChg>
      <pc:sldChg chg="addSp delSp modSp mod">
        <pc:chgData name="David Redman" userId="2a04d01b8712e551" providerId="LiveId" clId="{36889A8B-9EF1-4D69-932C-37B112154078}" dt="2022-02-22T22:26:09.330" v="886" actId="1076"/>
        <pc:sldMkLst>
          <pc:docMk/>
          <pc:sldMk cId="1596604355" sldId="474"/>
        </pc:sldMkLst>
        <pc:spChg chg="mod">
          <ac:chgData name="David Redman" userId="2a04d01b8712e551" providerId="LiveId" clId="{36889A8B-9EF1-4D69-932C-37B112154078}" dt="2022-02-22T22:01:20.072" v="664" actId="20577"/>
          <ac:spMkLst>
            <pc:docMk/>
            <pc:sldMk cId="1596604355" sldId="474"/>
            <ac:spMk id="10" creationId="{B7AEC99E-93DC-434E-86FC-9DFCFE3C13EC}"/>
          </ac:spMkLst>
        </pc:spChg>
        <pc:picChg chg="add mod ord">
          <ac:chgData name="David Redman" userId="2a04d01b8712e551" providerId="LiveId" clId="{36889A8B-9EF1-4D69-932C-37B112154078}" dt="2022-02-22T22:26:09.330" v="886" actId="1076"/>
          <ac:picMkLst>
            <pc:docMk/>
            <pc:sldMk cId="1596604355" sldId="474"/>
            <ac:picMk id="3" creationId="{21E450B3-D5CB-46FF-B0A9-866F74BFE451}"/>
          </ac:picMkLst>
        </pc:picChg>
        <pc:picChg chg="add del mod ord">
          <ac:chgData name="David Redman" userId="2a04d01b8712e551" providerId="LiveId" clId="{36889A8B-9EF1-4D69-932C-37B112154078}" dt="2022-02-14T16:09:42.643" v="288" actId="478"/>
          <ac:picMkLst>
            <pc:docMk/>
            <pc:sldMk cId="1596604355" sldId="474"/>
            <ac:picMk id="3" creationId="{A6A9049F-94B0-4F60-8FC7-0BBE74A6892F}"/>
          </ac:picMkLst>
        </pc:picChg>
        <pc:picChg chg="add del mod ord">
          <ac:chgData name="David Redman" userId="2a04d01b8712e551" providerId="LiveId" clId="{36889A8B-9EF1-4D69-932C-37B112154078}" dt="2022-02-10T21:04:54.513" v="149" actId="478"/>
          <ac:picMkLst>
            <pc:docMk/>
            <pc:sldMk cId="1596604355" sldId="474"/>
            <ac:picMk id="3" creationId="{B46311EC-C96D-4050-AC49-629B64A8F0BB}"/>
          </ac:picMkLst>
        </pc:picChg>
        <pc:picChg chg="add del mod ord">
          <ac:chgData name="David Redman" userId="2a04d01b8712e551" providerId="LiveId" clId="{36889A8B-9EF1-4D69-932C-37B112154078}" dt="2022-02-22T22:00:36.419" v="655" actId="478"/>
          <ac:picMkLst>
            <pc:docMk/>
            <pc:sldMk cId="1596604355" sldId="474"/>
            <ac:picMk id="4" creationId="{7AD4D2AF-613D-4CFC-AF00-0DA4A4D6289A}"/>
          </ac:picMkLst>
        </pc:picChg>
        <pc:picChg chg="del">
          <ac:chgData name="David Redman" userId="2a04d01b8712e551" providerId="LiveId" clId="{36889A8B-9EF1-4D69-932C-37B112154078}" dt="2022-02-08T17:54:58.834" v="40" actId="478"/>
          <ac:picMkLst>
            <pc:docMk/>
            <pc:sldMk cId="1596604355" sldId="474"/>
            <ac:picMk id="4" creationId="{CAC7E1E9-A3C0-4518-ACD4-6F56ABB761AE}"/>
          </ac:picMkLst>
        </pc:picChg>
        <pc:picChg chg="add del mod ord">
          <ac:chgData name="David Redman" userId="2a04d01b8712e551" providerId="LiveId" clId="{36889A8B-9EF1-4D69-932C-37B112154078}" dt="2022-02-11T17:03:44.618" v="253" actId="478"/>
          <ac:picMkLst>
            <pc:docMk/>
            <pc:sldMk cId="1596604355" sldId="474"/>
            <ac:picMk id="4" creationId="{ED42D957-076F-484F-96EB-2D499214C729}"/>
          </ac:picMkLst>
        </pc:picChg>
      </pc:sldChg>
      <pc:sldChg chg="modSp del mod ord">
        <pc:chgData name="David Redman" userId="2a04d01b8712e551" providerId="LiveId" clId="{36889A8B-9EF1-4D69-932C-37B112154078}" dt="2022-02-16T18:53:29.874" v="626" actId="2696"/>
        <pc:sldMkLst>
          <pc:docMk/>
          <pc:sldMk cId="2008276129" sldId="477"/>
        </pc:sldMkLst>
        <pc:spChg chg="mod">
          <ac:chgData name="David Redman" userId="2a04d01b8712e551" providerId="LiveId" clId="{36889A8B-9EF1-4D69-932C-37B112154078}" dt="2022-02-16T18:53:13.678" v="625" actId="20577"/>
          <ac:spMkLst>
            <pc:docMk/>
            <pc:sldMk cId="2008276129" sldId="477"/>
            <ac:spMk id="6" creationId="{9292C46C-3B56-4945-80D6-955FD8115D8D}"/>
          </ac:spMkLst>
        </pc:spChg>
      </pc:sldChg>
    </pc:docChg>
  </pc:docChgLst>
  <pc:docChgLst>
    <pc:chgData name="David Redman" userId="2a04d01b8712e551" providerId="LiveId" clId="{9FAE871F-9ACC-497D-BDD8-198E52140853}"/>
    <pc:docChg chg="undo custSel addSld delSld modSld sldOrd">
      <pc:chgData name="David Redman" userId="2a04d01b8712e551" providerId="LiveId" clId="{9FAE871F-9ACC-497D-BDD8-198E52140853}" dt="2023-04-02T19:37:25.755" v="3256" actId="20577"/>
      <pc:docMkLst>
        <pc:docMk/>
      </pc:docMkLst>
      <pc:sldChg chg="ord">
        <pc:chgData name="David Redman" userId="2a04d01b8712e551" providerId="LiveId" clId="{9FAE871F-9ACC-497D-BDD8-198E52140853}" dt="2023-04-02T18:13:10.470" v="3219"/>
        <pc:sldMkLst>
          <pc:docMk/>
          <pc:sldMk cId="3809397755" sldId="339"/>
        </pc:sldMkLst>
      </pc:sldChg>
      <pc:sldChg chg="ord">
        <pc:chgData name="David Redman" userId="2a04d01b8712e551" providerId="LiveId" clId="{9FAE871F-9ACC-497D-BDD8-198E52140853}" dt="2023-04-02T02:58:28.492" v="161"/>
        <pc:sldMkLst>
          <pc:docMk/>
          <pc:sldMk cId="2982882744" sldId="424"/>
        </pc:sldMkLst>
      </pc:sldChg>
      <pc:sldChg chg="del">
        <pc:chgData name="David Redman" userId="2a04d01b8712e551" providerId="LiveId" clId="{9FAE871F-9ACC-497D-BDD8-198E52140853}" dt="2023-04-02T03:44:42.802" v="2671" actId="47"/>
        <pc:sldMkLst>
          <pc:docMk/>
          <pc:sldMk cId="3598948863" sldId="451"/>
        </pc:sldMkLst>
      </pc:sldChg>
      <pc:sldChg chg="ord">
        <pc:chgData name="David Redman" userId="2a04d01b8712e551" providerId="LiveId" clId="{9FAE871F-9ACC-497D-BDD8-198E52140853}" dt="2023-04-02T18:13:23.038" v="3221"/>
        <pc:sldMkLst>
          <pc:docMk/>
          <pc:sldMk cId="2258212751" sldId="453"/>
        </pc:sldMkLst>
      </pc:sldChg>
      <pc:sldChg chg="ord">
        <pc:chgData name="David Redman" userId="2a04d01b8712e551" providerId="LiveId" clId="{9FAE871F-9ACC-497D-BDD8-198E52140853}" dt="2023-04-02T18:04:01.891" v="3127"/>
        <pc:sldMkLst>
          <pc:docMk/>
          <pc:sldMk cId="1133352584" sldId="454"/>
        </pc:sldMkLst>
      </pc:sldChg>
      <pc:sldChg chg="ord">
        <pc:chgData name="David Redman" userId="2a04d01b8712e551" providerId="LiveId" clId="{9FAE871F-9ACC-497D-BDD8-198E52140853}" dt="2023-04-02T18:13:39.902" v="3223"/>
        <pc:sldMkLst>
          <pc:docMk/>
          <pc:sldMk cId="3388930756" sldId="463"/>
        </pc:sldMkLst>
      </pc:sldChg>
      <pc:sldChg chg="ord">
        <pc:chgData name="David Redman" userId="2a04d01b8712e551" providerId="LiveId" clId="{9FAE871F-9ACC-497D-BDD8-198E52140853}" dt="2023-04-02T03:00:10.289" v="165"/>
        <pc:sldMkLst>
          <pc:docMk/>
          <pc:sldMk cId="4008569121" sldId="505"/>
        </pc:sldMkLst>
      </pc:sldChg>
      <pc:sldChg chg="ord">
        <pc:chgData name="David Redman" userId="2a04d01b8712e551" providerId="LiveId" clId="{9FAE871F-9ACC-497D-BDD8-198E52140853}" dt="2023-04-02T03:00:12.270" v="167"/>
        <pc:sldMkLst>
          <pc:docMk/>
          <pc:sldMk cId="2274903134" sldId="508"/>
        </pc:sldMkLst>
      </pc:sldChg>
      <pc:sldChg chg="addSp delSp modSp mod ord delAnim">
        <pc:chgData name="David Redman" userId="2a04d01b8712e551" providerId="LiveId" clId="{9FAE871F-9ACC-497D-BDD8-198E52140853}" dt="2023-04-02T03:01:11.552" v="171"/>
        <pc:sldMkLst>
          <pc:docMk/>
          <pc:sldMk cId="3165497975" sldId="513"/>
        </pc:sldMkLst>
        <pc:spChg chg="mod">
          <ac:chgData name="David Redman" userId="2a04d01b8712e551" providerId="LiveId" clId="{9FAE871F-9ACC-497D-BDD8-198E52140853}" dt="2023-04-02T02:53:53.999" v="118" actId="20577"/>
          <ac:spMkLst>
            <pc:docMk/>
            <pc:sldMk cId="3165497975" sldId="513"/>
            <ac:spMk id="4" creationId="{DE2922F3-ADB4-FEA0-7934-211882FA9E10}"/>
          </ac:spMkLst>
        </pc:spChg>
        <pc:spChg chg="mod">
          <ac:chgData name="David Redman" userId="2a04d01b8712e551" providerId="LiveId" clId="{9FAE871F-9ACC-497D-BDD8-198E52140853}" dt="2023-04-02T02:55:29.131" v="134" actId="20577"/>
          <ac:spMkLst>
            <pc:docMk/>
            <pc:sldMk cId="3165497975" sldId="513"/>
            <ac:spMk id="19" creationId="{CB2DE1C7-0AD1-05C7-ED95-A21253D242ED}"/>
          </ac:spMkLst>
        </pc:spChg>
        <pc:picChg chg="add mod ord">
          <ac:chgData name="David Redman" userId="2a04d01b8712e551" providerId="LiveId" clId="{9FAE871F-9ACC-497D-BDD8-198E52140853}" dt="2023-04-02T02:52:53.788" v="96" actId="1076"/>
          <ac:picMkLst>
            <pc:docMk/>
            <pc:sldMk cId="3165497975" sldId="513"/>
            <ac:picMk id="5" creationId="{0A470C83-9423-3B27-B538-DC5886664A07}"/>
          </ac:picMkLst>
        </pc:picChg>
        <pc:picChg chg="del">
          <ac:chgData name="David Redman" userId="2a04d01b8712e551" providerId="LiveId" clId="{9FAE871F-9ACC-497D-BDD8-198E52140853}" dt="2023-04-02T02:52:35.246" v="93" actId="478"/>
          <ac:picMkLst>
            <pc:docMk/>
            <pc:sldMk cId="3165497975" sldId="513"/>
            <ac:picMk id="8" creationId="{D0C69CBE-9601-E5BF-AFFF-4A2B144841FB}"/>
          </ac:picMkLst>
        </pc:picChg>
      </pc:sldChg>
      <pc:sldChg chg="modSp ord">
        <pc:chgData name="David Redman" userId="2a04d01b8712e551" providerId="LiveId" clId="{9FAE871F-9ACC-497D-BDD8-198E52140853}" dt="2023-04-02T03:29:23.710" v="1953"/>
        <pc:sldMkLst>
          <pc:docMk/>
          <pc:sldMk cId="2027967197" sldId="514"/>
        </pc:sldMkLst>
        <pc:spChg chg="mod">
          <ac:chgData name="David Redman" userId="2a04d01b8712e551" providerId="LiveId" clId="{9FAE871F-9ACC-497D-BDD8-198E52140853}" dt="2023-04-02T03:26:02.340" v="1949" actId="20577"/>
          <ac:spMkLst>
            <pc:docMk/>
            <pc:sldMk cId="2027967197" sldId="514"/>
            <ac:spMk id="7" creationId="{851A460E-84D7-851F-70B4-9EF7C78A7506}"/>
          </ac:spMkLst>
        </pc:spChg>
      </pc:sldChg>
      <pc:sldChg chg="addSp delSp modSp mod">
        <pc:chgData name="David Redman" userId="2a04d01b8712e551" providerId="LiveId" clId="{9FAE871F-9ACC-497D-BDD8-198E52140853}" dt="2023-03-30T19:23:50.167" v="46" actId="20577"/>
        <pc:sldMkLst>
          <pc:docMk/>
          <pc:sldMk cId="4005308134" sldId="517"/>
        </pc:sldMkLst>
        <pc:spChg chg="mod">
          <ac:chgData name="David Redman" userId="2a04d01b8712e551" providerId="LiveId" clId="{9FAE871F-9ACC-497D-BDD8-198E52140853}" dt="2023-03-30T19:23:50.167" v="46" actId="20577"/>
          <ac:spMkLst>
            <pc:docMk/>
            <pc:sldMk cId="4005308134" sldId="517"/>
            <ac:spMk id="6" creationId="{9292C46C-3B56-4945-80D6-955FD8115D8D}"/>
          </ac:spMkLst>
        </pc:spChg>
        <pc:spChg chg="mod">
          <ac:chgData name="David Redman" userId="2a04d01b8712e551" providerId="LiveId" clId="{9FAE871F-9ACC-497D-BDD8-198E52140853}" dt="2023-03-30T19:23:35.694" v="27" actId="20577"/>
          <ac:spMkLst>
            <pc:docMk/>
            <pc:sldMk cId="4005308134" sldId="517"/>
            <ac:spMk id="13" creationId="{C4BFA819-C5FE-441A-8788-D7BBFF4E4AA0}"/>
          </ac:spMkLst>
        </pc:spChg>
        <pc:spChg chg="mod">
          <ac:chgData name="David Redman" userId="2a04d01b8712e551" providerId="LiveId" clId="{9FAE871F-9ACC-497D-BDD8-198E52140853}" dt="2023-03-30T19:22:54.498" v="21" actId="1076"/>
          <ac:spMkLst>
            <pc:docMk/>
            <pc:sldMk cId="4005308134" sldId="517"/>
            <ac:spMk id="15" creationId="{DBDF6F0B-66C5-9E92-CF18-330E5B6F1923}"/>
          </ac:spMkLst>
        </pc:spChg>
        <pc:spChg chg="mod">
          <ac:chgData name="David Redman" userId="2a04d01b8712e551" providerId="LiveId" clId="{9FAE871F-9ACC-497D-BDD8-198E52140853}" dt="2023-03-30T19:23:09.107" v="23" actId="1076"/>
          <ac:spMkLst>
            <pc:docMk/>
            <pc:sldMk cId="4005308134" sldId="517"/>
            <ac:spMk id="16" creationId="{31A7E718-8B88-843B-BB3C-4AA4DE3EECE4}"/>
          </ac:spMkLst>
        </pc:spChg>
        <pc:picChg chg="del">
          <ac:chgData name="David Redman" userId="2a04d01b8712e551" providerId="LiveId" clId="{9FAE871F-9ACC-497D-BDD8-198E52140853}" dt="2023-03-30T19:21:14.425" v="10" actId="478"/>
          <ac:picMkLst>
            <pc:docMk/>
            <pc:sldMk cId="4005308134" sldId="517"/>
            <ac:picMk id="3" creationId="{C6DCCE42-A375-8076-4BD1-9AD54AF1133B}"/>
          </ac:picMkLst>
        </pc:picChg>
        <pc:picChg chg="add mod ord">
          <ac:chgData name="David Redman" userId="2a04d01b8712e551" providerId="LiveId" clId="{9FAE871F-9ACC-497D-BDD8-198E52140853}" dt="2023-03-30T19:23:04.575" v="22" actId="167"/>
          <ac:picMkLst>
            <pc:docMk/>
            <pc:sldMk cId="4005308134" sldId="517"/>
            <ac:picMk id="4" creationId="{77D8D42C-5095-E00B-F611-7393C57DF3DF}"/>
          </ac:picMkLst>
        </pc:picChg>
        <pc:picChg chg="del">
          <ac:chgData name="David Redman" userId="2a04d01b8712e551" providerId="LiveId" clId="{9FAE871F-9ACC-497D-BDD8-198E52140853}" dt="2023-03-30T19:20:40.096" v="0" actId="478"/>
          <ac:picMkLst>
            <pc:docMk/>
            <pc:sldMk cId="4005308134" sldId="517"/>
            <ac:picMk id="14" creationId="{FD1317A5-ACEA-EF5C-2821-F224BBBC51D2}"/>
          </ac:picMkLst>
        </pc:picChg>
        <pc:picChg chg="add mod ord">
          <ac:chgData name="David Redman" userId="2a04d01b8712e551" providerId="LiveId" clId="{9FAE871F-9ACC-497D-BDD8-198E52140853}" dt="2023-03-30T19:22:23.239" v="20" actId="14100"/>
          <ac:picMkLst>
            <pc:docMk/>
            <pc:sldMk cId="4005308134" sldId="517"/>
            <ac:picMk id="17" creationId="{70738838-4857-1506-C2F5-819829E9B157}"/>
          </ac:picMkLst>
        </pc:picChg>
      </pc:sldChg>
      <pc:sldChg chg="del">
        <pc:chgData name="David Redman" userId="2a04d01b8712e551" providerId="LiveId" clId="{9FAE871F-9ACC-497D-BDD8-198E52140853}" dt="2023-03-30T22:07:18.645" v="80" actId="2696"/>
        <pc:sldMkLst>
          <pc:docMk/>
          <pc:sldMk cId="3892682505" sldId="529"/>
        </pc:sldMkLst>
      </pc:sldChg>
      <pc:sldChg chg="addSp delSp modSp mod ord">
        <pc:chgData name="David Redman" userId="2a04d01b8712e551" providerId="LiveId" clId="{9FAE871F-9ACC-497D-BDD8-198E52140853}" dt="2023-03-30T22:08:11.642" v="89" actId="14100"/>
        <pc:sldMkLst>
          <pc:docMk/>
          <pc:sldMk cId="666331917" sldId="530"/>
        </pc:sldMkLst>
        <pc:spChg chg="mod">
          <ac:chgData name="David Redman" userId="2a04d01b8712e551" providerId="LiveId" clId="{9FAE871F-9ACC-497D-BDD8-198E52140853}" dt="2023-03-30T22:05:23.502" v="70" actId="20577"/>
          <ac:spMkLst>
            <pc:docMk/>
            <pc:sldMk cId="666331917" sldId="530"/>
            <ac:spMk id="7" creationId="{FD134A5D-A105-40A1-9AE4-4F9F9BF6E79D}"/>
          </ac:spMkLst>
        </pc:spChg>
        <pc:picChg chg="add mod ord">
          <ac:chgData name="David Redman" userId="2a04d01b8712e551" providerId="LiveId" clId="{9FAE871F-9ACC-497D-BDD8-198E52140853}" dt="2023-03-30T22:05:09.739" v="58" actId="1076"/>
          <ac:picMkLst>
            <pc:docMk/>
            <pc:sldMk cId="666331917" sldId="530"/>
            <ac:picMk id="2" creationId="{ACE0BA70-B8C0-E043-C278-C0547614B865}"/>
          </ac:picMkLst>
        </pc:picChg>
        <pc:picChg chg="del">
          <ac:chgData name="David Redman" userId="2a04d01b8712e551" providerId="LiveId" clId="{9FAE871F-9ACC-497D-BDD8-198E52140853}" dt="2023-03-30T22:04:07.569" v="47" actId="478"/>
          <ac:picMkLst>
            <pc:docMk/>
            <pc:sldMk cId="666331917" sldId="530"/>
            <ac:picMk id="3" creationId="{6AE6E419-8CB6-7367-24EE-75E380E224FF}"/>
          </ac:picMkLst>
        </pc:picChg>
        <pc:picChg chg="add mod ord">
          <ac:chgData name="David Redman" userId="2a04d01b8712e551" providerId="LiveId" clId="{9FAE871F-9ACC-497D-BDD8-198E52140853}" dt="2023-03-30T22:08:11.642" v="89" actId="14100"/>
          <ac:picMkLst>
            <pc:docMk/>
            <pc:sldMk cId="666331917" sldId="530"/>
            <ac:picMk id="5" creationId="{F5F7BFBB-B950-BB69-1B6D-280EBFAE58B0}"/>
          </ac:picMkLst>
        </pc:picChg>
        <pc:picChg chg="del">
          <ac:chgData name="David Redman" userId="2a04d01b8712e551" providerId="LiveId" clId="{9FAE871F-9ACC-497D-BDD8-198E52140853}" dt="2023-03-30T22:05:30.520" v="71" actId="478"/>
          <ac:picMkLst>
            <pc:docMk/>
            <pc:sldMk cId="666331917" sldId="530"/>
            <ac:picMk id="6" creationId="{991C1F10-0359-3A5C-119B-D1C6C9D47AF6}"/>
          </ac:picMkLst>
        </pc:picChg>
      </pc:sldChg>
      <pc:sldChg chg="ord modAnim">
        <pc:chgData name="David Redman" userId="2a04d01b8712e551" providerId="LiveId" clId="{9FAE871F-9ACC-497D-BDD8-198E52140853}" dt="2023-04-02T18:10:17.009" v="3217"/>
        <pc:sldMkLst>
          <pc:docMk/>
          <pc:sldMk cId="587122686" sldId="531"/>
        </pc:sldMkLst>
      </pc:sldChg>
      <pc:sldChg chg="modSp add mod ord modAnim">
        <pc:chgData name="David Redman" userId="2a04d01b8712e551" providerId="LiveId" clId="{9FAE871F-9ACC-497D-BDD8-198E52140853}" dt="2023-04-02T19:37:25.755" v="3256" actId="20577"/>
        <pc:sldMkLst>
          <pc:docMk/>
          <pc:sldMk cId="3177304136" sldId="532"/>
        </pc:sldMkLst>
        <pc:spChg chg="mod">
          <ac:chgData name="David Redman" userId="2a04d01b8712e551" providerId="LiveId" clId="{9FAE871F-9ACC-497D-BDD8-198E52140853}" dt="2023-04-02T19:37:25.755" v="3256" actId="20577"/>
          <ac:spMkLst>
            <pc:docMk/>
            <pc:sldMk cId="3177304136" sldId="532"/>
            <ac:spMk id="6" creationId="{9292C46C-3B56-4945-80D6-955FD8115D8D}"/>
          </ac:spMkLst>
        </pc:spChg>
        <pc:spChg chg="mod">
          <ac:chgData name="David Redman" userId="2a04d01b8712e551" providerId="LiveId" clId="{9FAE871F-9ACC-497D-BDD8-198E52140853}" dt="2023-04-02T02:57:06.206" v="159" actId="20577"/>
          <ac:spMkLst>
            <pc:docMk/>
            <pc:sldMk cId="3177304136" sldId="532"/>
            <ac:spMk id="7" creationId="{FD134A5D-A105-40A1-9AE4-4F9F9BF6E79D}"/>
          </ac:spMkLst>
        </pc:spChg>
      </pc:sldChg>
      <pc:sldChg chg="modSp mod">
        <pc:chgData name="David Redman" userId="2a04d01b8712e551" providerId="LiveId" clId="{9FAE871F-9ACC-497D-BDD8-198E52140853}" dt="2023-04-02T19:32:29.423" v="3228" actId="20577"/>
        <pc:sldMkLst>
          <pc:docMk/>
          <pc:sldMk cId="2760288120" sldId="533"/>
        </pc:sldMkLst>
        <pc:spChg chg="mod">
          <ac:chgData name="David Redman" userId="2a04d01b8712e551" providerId="LiveId" clId="{9FAE871F-9ACC-497D-BDD8-198E52140853}" dt="2023-04-02T18:07:01.363" v="3213" actId="14100"/>
          <ac:spMkLst>
            <pc:docMk/>
            <pc:sldMk cId="2760288120" sldId="533"/>
            <ac:spMk id="2" creationId="{27880199-791D-4AF1-B602-C9E622471709}"/>
          </ac:spMkLst>
        </pc:spChg>
        <pc:spChg chg="mod">
          <ac:chgData name="David Redman" userId="2a04d01b8712e551" providerId="LiveId" clId="{9FAE871F-9ACC-497D-BDD8-198E52140853}" dt="2023-04-02T19:31:34.520" v="3226" actId="27636"/>
          <ac:spMkLst>
            <pc:docMk/>
            <pc:sldMk cId="2760288120" sldId="533"/>
            <ac:spMk id="3" creationId="{A8FB7028-5732-489A-A8D6-2F939AB3ED8B}"/>
          </ac:spMkLst>
        </pc:spChg>
        <pc:spChg chg="mod">
          <ac:chgData name="David Redman" userId="2a04d01b8712e551" providerId="LiveId" clId="{9FAE871F-9ACC-497D-BDD8-198E52140853}" dt="2023-04-02T19:32:29.423" v="3228" actId="20577"/>
          <ac:spMkLst>
            <pc:docMk/>
            <pc:sldMk cId="2760288120" sldId="533"/>
            <ac:spMk id="4" creationId="{9C9261CE-D711-4691-A15A-F58ADE0CDE6E}"/>
          </ac:spMkLst>
        </pc:spChg>
        <pc:spChg chg="mod">
          <ac:chgData name="David Redman" userId="2a04d01b8712e551" providerId="LiveId" clId="{9FAE871F-9ACC-497D-BDD8-198E52140853}" dt="2023-04-02T03:50:12.620" v="2682" actId="20577"/>
          <ac:spMkLst>
            <pc:docMk/>
            <pc:sldMk cId="2760288120" sldId="533"/>
            <ac:spMk id="5" creationId="{FD371C49-D1D8-44A8-848A-290100C5A0B4}"/>
          </ac:spMkLst>
        </pc:spChg>
      </pc:sldChg>
    </pc:docChg>
  </pc:docChgLst>
  <pc:docChgLst>
    <pc:chgData name="David Redman" userId="2a04d01b8712e551" providerId="LiveId" clId="{0871B21C-8E81-4DBF-BED5-68EFCAC821B6}"/>
    <pc:docChg chg="modSld">
      <pc:chgData name="David Redman" userId="2a04d01b8712e551" providerId="LiveId" clId="{0871B21C-8E81-4DBF-BED5-68EFCAC821B6}" dt="2022-01-28T15:56:15.755" v="0" actId="1076"/>
      <pc:docMkLst>
        <pc:docMk/>
      </pc:docMkLst>
      <pc:sldChg chg="modSp mod">
        <pc:chgData name="David Redman" userId="2a04d01b8712e551" providerId="LiveId" clId="{0871B21C-8E81-4DBF-BED5-68EFCAC821B6}" dt="2022-01-28T15:56:15.755" v="0" actId="1076"/>
        <pc:sldMkLst>
          <pc:docMk/>
          <pc:sldMk cId="2736029433" sldId="320"/>
        </pc:sldMkLst>
        <pc:spChg chg="mod">
          <ac:chgData name="David Redman" userId="2a04d01b8712e551" providerId="LiveId" clId="{0871B21C-8E81-4DBF-BED5-68EFCAC821B6}" dt="2022-01-28T15:56:15.755" v="0" actId="1076"/>
          <ac:spMkLst>
            <pc:docMk/>
            <pc:sldMk cId="2736029433" sldId="320"/>
            <ac:spMk id="2" creationId="{EF3CBEAC-A6DE-4E5C-85C6-35089E2C02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EB05540-AE61-4FD1-8E47-1AE4F931A028}" type="datetimeFigureOut">
              <a:rPr lang="en-US" smtClean="0"/>
              <a:t>4/19/2023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381F19A-1321-462B-9611-F112659D975C}" type="slidenum">
              <a:rPr lang="en-US" smtClean="0"/>
              <a:t>‹#›</a:t>
            </a:fld>
            <a:endParaRPr lang="en-US"/>
          </a:p>
        </p:txBody>
      </p:sp>
    </p:spTree>
    <p:extLst>
      <p:ext uri="{BB962C8B-B14F-4D97-AF65-F5344CB8AC3E}">
        <p14:creationId xmlns:p14="http://schemas.microsoft.com/office/powerpoint/2010/main" val="113400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self very brief if not introduced.</a:t>
            </a:r>
          </a:p>
          <a:p>
            <a:endParaRPr lang="en-US" dirty="0"/>
          </a:p>
          <a:p>
            <a:r>
              <a:rPr lang="en-US" dirty="0"/>
              <a:t>Army Officer – Battle Procedure, Estimate of the Situation, Operation Planning Process</a:t>
            </a:r>
          </a:p>
          <a:p>
            <a:r>
              <a:rPr lang="en-US" dirty="0"/>
              <a:t>EMA –  Learned the detail of:</a:t>
            </a:r>
          </a:p>
          <a:p>
            <a:pPr marL="171450" indent="-171450">
              <a:buFont typeface="Arial" panose="020B0604020202020204" pitchFamily="34" charset="0"/>
              <a:buChar char="•"/>
            </a:pPr>
            <a:r>
              <a:rPr lang="en-US" dirty="0"/>
              <a:t>P/T governments</a:t>
            </a:r>
          </a:p>
          <a:p>
            <a:pPr marL="171450" indent="-171450">
              <a:buFont typeface="Arial" panose="020B0604020202020204" pitchFamily="34" charset="0"/>
              <a:buChar char="•"/>
            </a:pPr>
            <a:r>
              <a:rPr lang="en-US" dirty="0"/>
              <a:t>Municipal Governments</a:t>
            </a:r>
          </a:p>
          <a:p>
            <a:pPr marL="171450" indent="-171450">
              <a:buFont typeface="Arial" panose="020B0604020202020204" pitchFamily="34" charset="0"/>
              <a:buChar char="•"/>
            </a:pPr>
            <a:r>
              <a:rPr lang="en-US" dirty="0"/>
              <a:t>Federal/provincial relationships</a:t>
            </a:r>
          </a:p>
          <a:p>
            <a:pPr marL="171450" indent="-171450">
              <a:buFont typeface="Arial" panose="020B0604020202020204" pitchFamily="34" charset="0"/>
              <a:buChar char="•"/>
            </a:pPr>
            <a:r>
              <a:rPr lang="en-US" dirty="0"/>
              <a:t>The private sector linages to government in daily operations and emergencies</a:t>
            </a:r>
          </a:p>
          <a:p>
            <a:pPr marL="171450" indent="-171450">
              <a:buFont typeface="Arial" panose="020B0604020202020204" pitchFamily="34" charset="0"/>
              <a:buChar char="•"/>
            </a:pPr>
            <a:r>
              <a:rPr lang="en-US" dirty="0"/>
              <a:t>Critical infrastructure continuity</a:t>
            </a:r>
          </a:p>
          <a:p>
            <a:pPr marL="171450" indent="-171450">
              <a:buFont typeface="Arial" panose="020B0604020202020204" pitchFamily="34" charset="0"/>
              <a:buChar char="•"/>
            </a:pPr>
            <a:r>
              <a:rPr lang="en-US" dirty="0"/>
              <a:t>Actual management of </a:t>
            </a:r>
            <a:r>
              <a:rPr lang="en-US" dirty="0" err="1"/>
              <a:t>emergrncies</a:t>
            </a:r>
            <a:endParaRPr lang="en-US" dirty="0"/>
          </a:p>
          <a:p>
            <a:pPr marL="628650" lvl="1" indent="-171450">
              <a:buFont typeface="Arial" panose="020B0604020202020204" pitchFamily="34" charset="0"/>
              <a:buChar char="•"/>
            </a:pPr>
            <a:r>
              <a:rPr lang="en-US" dirty="0"/>
              <a:t>Fires/floods/tornadoes</a:t>
            </a:r>
          </a:p>
          <a:p>
            <a:pPr marL="628650" lvl="1" indent="-171450">
              <a:buFont typeface="Arial" panose="020B0604020202020204" pitchFamily="34" charset="0"/>
              <a:buChar char="•"/>
            </a:pPr>
            <a:r>
              <a:rPr lang="en-US" dirty="0"/>
              <a:t>Terrorism</a:t>
            </a:r>
          </a:p>
          <a:p>
            <a:pPr marL="628650" lvl="1" indent="-171450">
              <a:buFont typeface="Arial" panose="020B0604020202020204" pitchFamily="34" charset="0"/>
              <a:buChar char="•"/>
            </a:pPr>
            <a:r>
              <a:rPr lang="en-US" dirty="0"/>
              <a:t>Pandemic Planning</a:t>
            </a:r>
          </a:p>
          <a:p>
            <a:endParaRPr lang="en-US" dirty="0"/>
          </a:p>
          <a:p>
            <a:r>
              <a:rPr lang="en-US" dirty="0"/>
              <a:t>Office of the Auditor General of Canada – link Policy to Programs</a:t>
            </a:r>
          </a:p>
        </p:txBody>
      </p:sp>
      <p:sp>
        <p:nvSpPr>
          <p:cNvPr id="4" name="Slide Number Placeholder 3"/>
          <p:cNvSpPr>
            <a:spLocks noGrp="1"/>
          </p:cNvSpPr>
          <p:nvPr>
            <p:ph type="sldNum" sz="quarter" idx="5"/>
          </p:nvPr>
        </p:nvSpPr>
        <p:spPr/>
        <p:txBody>
          <a:bodyPr/>
          <a:lstStyle/>
          <a:p>
            <a:fld id="{9381F19A-1321-462B-9611-F112659D975C}" type="slidenum">
              <a:rPr lang="en-US" smtClean="0"/>
              <a:t>1</a:t>
            </a:fld>
            <a:endParaRPr lang="en-US"/>
          </a:p>
        </p:txBody>
      </p:sp>
    </p:spTree>
    <p:extLst>
      <p:ext uri="{BB962C8B-B14F-4D97-AF65-F5344CB8AC3E}">
        <p14:creationId xmlns:p14="http://schemas.microsoft.com/office/powerpoint/2010/main" val="136197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the linking of the five dimensions</a:t>
            </a:r>
          </a:p>
          <a:p>
            <a:pPr marL="171450" indent="-171450">
              <a:buFont typeface="Arial" panose="020B0604020202020204" pitchFamily="34" charset="0"/>
              <a:buChar char="•"/>
            </a:pPr>
            <a:r>
              <a:rPr lang="en-US" dirty="0"/>
              <a:t>Process is the key</a:t>
            </a:r>
          </a:p>
          <a:p>
            <a:pPr marL="171450" indent="-171450">
              <a:buFont typeface="Arial" panose="020B0604020202020204" pitchFamily="34" charset="0"/>
              <a:buChar char="•"/>
            </a:pPr>
            <a:r>
              <a:rPr lang="en-US" dirty="0"/>
              <a:t>Describe the final fifth dimension, 7 resources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10</a:t>
            </a:fld>
            <a:endParaRPr lang="en-US"/>
          </a:p>
        </p:txBody>
      </p:sp>
    </p:spTree>
    <p:extLst>
      <p:ext uri="{BB962C8B-B14F-4D97-AF65-F5344CB8AC3E}">
        <p14:creationId xmlns:p14="http://schemas.microsoft.com/office/powerpoint/2010/main" val="393390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continuous link between the Emergency Management discipline and the public and private sectors through </a:t>
            </a:r>
            <a:r>
              <a:rPr lang="en-US" b="1" u="sng" dirty="0"/>
              <a:t>laws and practices</a:t>
            </a:r>
          </a:p>
        </p:txBody>
      </p:sp>
      <p:sp>
        <p:nvSpPr>
          <p:cNvPr id="4" name="Slide Number Placeholder 3"/>
          <p:cNvSpPr>
            <a:spLocks noGrp="1"/>
          </p:cNvSpPr>
          <p:nvPr>
            <p:ph type="sldNum" sz="quarter" idx="5"/>
          </p:nvPr>
        </p:nvSpPr>
        <p:spPr/>
        <p:txBody>
          <a:bodyPr/>
          <a:lstStyle/>
          <a:p>
            <a:fld id="{9381F19A-1321-462B-9611-F112659D975C}" type="slidenum">
              <a:rPr lang="en-US" smtClean="0"/>
              <a:t>11</a:t>
            </a:fld>
            <a:endParaRPr lang="en-US"/>
          </a:p>
        </p:txBody>
      </p:sp>
    </p:spTree>
    <p:extLst>
      <p:ext uri="{BB962C8B-B14F-4D97-AF65-F5344CB8AC3E}">
        <p14:creationId xmlns:p14="http://schemas.microsoft.com/office/powerpoint/2010/main" val="2676542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Each box and bullet is </a:t>
            </a:r>
            <a:r>
              <a:rPr lang="en-US" b="1" u="sng" dirty="0"/>
              <a:t>a documented action</a:t>
            </a:r>
          </a:p>
          <a:p>
            <a:pPr marL="171450" indent="-171450">
              <a:buFont typeface="Arial" panose="020B0604020202020204" pitchFamily="34" charset="0"/>
              <a:buChar char="•"/>
            </a:pPr>
            <a:r>
              <a:rPr lang="en-US" dirty="0"/>
              <a:t>The elected officials are the decision makers</a:t>
            </a:r>
          </a:p>
          <a:p>
            <a:pPr marL="171450" indent="-171450">
              <a:buFont typeface="Arial" panose="020B0604020202020204" pitchFamily="34" charset="0"/>
              <a:buChar char="•"/>
            </a:pPr>
            <a:r>
              <a:rPr lang="en-US" dirty="0"/>
              <a:t>Each step is required</a:t>
            </a:r>
          </a:p>
          <a:p>
            <a:pPr marL="171450" indent="-171450">
              <a:buFont typeface="Arial" panose="020B0604020202020204" pitchFamily="34" charset="0"/>
              <a:buChar char="•"/>
            </a:pPr>
            <a:r>
              <a:rPr lang="en-US" dirty="0"/>
              <a:t>Missing steps can have deadly consequences</a:t>
            </a:r>
          </a:p>
          <a:p>
            <a:pPr marL="171450" indent="-171450">
              <a:buFont typeface="Arial" panose="020B0604020202020204" pitchFamily="34" charset="0"/>
              <a:buChar char="•"/>
            </a:pPr>
            <a:r>
              <a:rPr lang="en-US" dirty="0"/>
              <a:t>EM staff are trained in the entire process and each step in the process</a:t>
            </a:r>
          </a:p>
          <a:p>
            <a:pPr marL="171450" indent="-171450">
              <a:buFont typeface="Arial" panose="020B0604020202020204" pitchFamily="34" charset="0"/>
              <a:buChar char="•"/>
            </a:pPr>
            <a:r>
              <a:rPr lang="en-US" dirty="0"/>
              <a:t>The steps can sometimes be done very rapidly early in the process and reviewed in detail later, depending on the emergency</a:t>
            </a:r>
          </a:p>
          <a:p>
            <a:pPr marL="171450" indent="-171450">
              <a:buFont typeface="Arial" panose="020B0604020202020204" pitchFamily="34" charset="0"/>
              <a:buChar char="•"/>
            </a:pPr>
            <a:r>
              <a:rPr lang="en-US" dirty="0"/>
              <a:t>In major emergencies the hazard always evolves </a:t>
            </a:r>
          </a:p>
          <a:p>
            <a:pPr marL="171450" indent="-171450">
              <a:buFont typeface="Arial" panose="020B0604020202020204" pitchFamily="34" charset="0"/>
              <a:buChar char="•"/>
            </a:pPr>
            <a:r>
              <a:rPr lang="en-US" dirty="0"/>
              <a:t>The OPP process allows </a:t>
            </a:r>
            <a:r>
              <a:rPr lang="en-US" b="1" u="sng" dirty="0"/>
              <a:t>decisions to be revisited and other options selected if required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12</a:t>
            </a:fld>
            <a:endParaRPr lang="en-US"/>
          </a:p>
        </p:txBody>
      </p:sp>
    </p:spTree>
    <p:extLst>
      <p:ext uri="{BB962C8B-B14F-4D97-AF65-F5344CB8AC3E}">
        <p14:creationId xmlns:p14="http://schemas.microsoft.com/office/powerpoint/2010/main" val="1767806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2167F0E-E754-42CD-B4D5-77393AEEFB0E}"/>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32FFDD61-EFEE-431B-AA94-FA387FA580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7659CE8D-45B6-4679-9994-238F9FBB8C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CCBCC3-08E3-4456-B972-04A9EC7A351F}" type="slidenum">
              <a:rPr lang="en-US" altLang="en-US"/>
              <a:pPr>
                <a:spcBef>
                  <a:spcPct val="0"/>
                </a:spcBef>
              </a:pPr>
              <a:t>13</a:t>
            </a:fld>
            <a:endParaRPr lang="en-US" altLang="en-US"/>
          </a:p>
        </p:txBody>
      </p:sp>
    </p:spTree>
    <p:extLst>
      <p:ext uri="{BB962C8B-B14F-4D97-AF65-F5344CB8AC3E}">
        <p14:creationId xmlns:p14="http://schemas.microsoft.com/office/powerpoint/2010/main" val="83485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24</a:t>
            </a:fld>
            <a:endParaRPr lang="en-US"/>
          </a:p>
        </p:txBody>
      </p:sp>
    </p:spTree>
    <p:extLst>
      <p:ext uri="{BB962C8B-B14F-4D97-AF65-F5344CB8AC3E}">
        <p14:creationId xmlns:p14="http://schemas.microsoft.com/office/powerpoint/2010/main" val="1315943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35</a:t>
            </a:fld>
            <a:endParaRPr lang="en-US"/>
          </a:p>
        </p:txBody>
      </p:sp>
    </p:spTree>
    <p:extLst>
      <p:ext uri="{BB962C8B-B14F-4D97-AF65-F5344CB8AC3E}">
        <p14:creationId xmlns:p14="http://schemas.microsoft.com/office/powerpoint/2010/main" val="15843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2167F0E-E754-42CD-B4D5-77393AEEFB0E}"/>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32FFDD61-EFEE-431B-AA94-FA387FA580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8" name="Slide Number Placeholder 3">
            <a:extLst>
              <a:ext uri="{FF2B5EF4-FFF2-40B4-BE49-F238E27FC236}">
                <a16:creationId xmlns:a16="http://schemas.microsoft.com/office/drawing/2014/main" id="{7659CE8D-45B6-4679-9994-238F9FBB8C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CCBCC3-08E3-4456-B972-04A9EC7A351F}" type="slidenum">
              <a:rPr lang="en-US" altLang="en-US"/>
              <a:pPr>
                <a:spcBef>
                  <a:spcPct val="0"/>
                </a:spcBef>
              </a:pPr>
              <a:t>39</a:t>
            </a:fld>
            <a:endParaRPr lang="en-US" altLang="en-US"/>
          </a:p>
        </p:txBody>
      </p:sp>
    </p:spTree>
    <p:extLst>
      <p:ext uri="{BB962C8B-B14F-4D97-AF65-F5344CB8AC3E}">
        <p14:creationId xmlns:p14="http://schemas.microsoft.com/office/powerpoint/2010/main" val="325858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40</a:t>
            </a:fld>
            <a:endParaRPr lang="en-US"/>
          </a:p>
        </p:txBody>
      </p:sp>
    </p:spTree>
    <p:extLst>
      <p:ext uri="{BB962C8B-B14F-4D97-AF65-F5344CB8AC3E}">
        <p14:creationId xmlns:p14="http://schemas.microsoft.com/office/powerpoint/2010/main" val="2130493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81F19A-1321-462B-9611-F112659D975C}" type="slidenum">
              <a:rPr lang="en-US" smtClean="0"/>
              <a:t>42</a:t>
            </a:fld>
            <a:endParaRPr lang="en-US"/>
          </a:p>
        </p:txBody>
      </p:sp>
    </p:spTree>
    <p:extLst>
      <p:ext uri="{BB962C8B-B14F-4D97-AF65-F5344CB8AC3E}">
        <p14:creationId xmlns:p14="http://schemas.microsoft.com/office/powerpoint/2010/main" val="3857661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47</a:t>
            </a:fld>
            <a:endParaRPr lang="en-US"/>
          </a:p>
        </p:txBody>
      </p:sp>
    </p:spTree>
    <p:extLst>
      <p:ext uri="{BB962C8B-B14F-4D97-AF65-F5344CB8AC3E}">
        <p14:creationId xmlns:p14="http://schemas.microsoft.com/office/powerpoint/2010/main" val="75617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15-year-olds view of the response in Winter 2020/2021</a:t>
            </a:r>
          </a:p>
        </p:txBody>
      </p:sp>
      <p:sp>
        <p:nvSpPr>
          <p:cNvPr id="4" name="Slide Number Placeholder 3"/>
          <p:cNvSpPr>
            <a:spLocks noGrp="1"/>
          </p:cNvSpPr>
          <p:nvPr>
            <p:ph type="sldNum" sz="quarter" idx="5"/>
          </p:nvPr>
        </p:nvSpPr>
        <p:spPr/>
        <p:txBody>
          <a:bodyPr/>
          <a:lstStyle/>
          <a:p>
            <a:fld id="{9381F19A-1321-462B-9611-F112659D975C}" type="slidenum">
              <a:rPr lang="en-US" smtClean="0"/>
              <a:t>2</a:t>
            </a:fld>
            <a:endParaRPr lang="en-US"/>
          </a:p>
        </p:txBody>
      </p:sp>
    </p:spTree>
    <p:extLst>
      <p:ext uri="{BB962C8B-B14F-4D97-AF65-F5344CB8AC3E}">
        <p14:creationId xmlns:p14="http://schemas.microsoft.com/office/powerpoint/2010/main" val="273212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process very briefly</a:t>
            </a:r>
          </a:p>
        </p:txBody>
      </p:sp>
      <p:sp>
        <p:nvSpPr>
          <p:cNvPr id="4" name="Slide Number Placeholder 3"/>
          <p:cNvSpPr>
            <a:spLocks noGrp="1"/>
          </p:cNvSpPr>
          <p:nvPr>
            <p:ph type="sldNum" sz="quarter" idx="5"/>
          </p:nvPr>
        </p:nvSpPr>
        <p:spPr/>
        <p:txBody>
          <a:bodyPr/>
          <a:lstStyle/>
          <a:p>
            <a:fld id="{9381F19A-1321-462B-9611-F112659D975C}" type="slidenum">
              <a:rPr lang="en-US" smtClean="0"/>
              <a:t>53</a:t>
            </a:fld>
            <a:endParaRPr lang="en-US"/>
          </a:p>
        </p:txBody>
      </p:sp>
    </p:spTree>
    <p:extLst>
      <p:ext uri="{BB962C8B-B14F-4D97-AF65-F5344CB8AC3E}">
        <p14:creationId xmlns:p14="http://schemas.microsoft.com/office/powerpoint/2010/main" val="186976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2167F0E-E754-42CD-B4D5-77393AEEFB0E}"/>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32FFDD61-EFEE-431B-AA94-FA387FA580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Emergency Management in Canada</a:t>
            </a:r>
          </a:p>
          <a:p>
            <a:pPr marL="171450" indent="-171450">
              <a:buFont typeface="Arial" panose="020B0604020202020204" pitchFamily="34" charset="0"/>
              <a:buChar char="•"/>
            </a:pPr>
            <a:r>
              <a:rPr lang="en-US" altLang="en-US" dirty="0"/>
              <a:t>Every P/T and Federal government has an EM organization</a:t>
            </a:r>
          </a:p>
          <a:p>
            <a:pPr marL="171450" indent="-171450">
              <a:buFont typeface="Arial" panose="020B0604020202020204" pitchFamily="34" charset="0"/>
              <a:buChar char="•"/>
            </a:pPr>
            <a:r>
              <a:rPr lang="en-US" altLang="en-US" dirty="0"/>
              <a:t>The EMO is a disciplined group with both knowledge and skill in the PROCESS to manage emergency events</a:t>
            </a:r>
          </a:p>
          <a:p>
            <a:pPr marL="171450" indent="-171450">
              <a:buFont typeface="Arial" panose="020B0604020202020204" pitchFamily="34" charset="0"/>
              <a:buChar char="•"/>
            </a:pPr>
            <a:r>
              <a:rPr lang="en-US" altLang="en-US" dirty="0"/>
              <a:t>The process the EMOs coordinate is designed to ensure that:</a:t>
            </a:r>
          </a:p>
          <a:p>
            <a:pPr marL="628650" lvl="1" indent="-171450">
              <a:buFont typeface="Arial" panose="020B0604020202020204" pitchFamily="34" charset="0"/>
              <a:buChar char="•"/>
            </a:pPr>
            <a:r>
              <a:rPr lang="en-US" altLang="en-US" dirty="0"/>
              <a:t> all required agencies have input to resolving emergencies, </a:t>
            </a:r>
          </a:p>
          <a:p>
            <a:pPr marL="628650" lvl="1" indent="-171450">
              <a:buFont typeface="Arial" panose="020B0604020202020204" pitchFamily="34" charset="0"/>
              <a:buChar char="•"/>
            </a:pPr>
            <a:r>
              <a:rPr lang="en-US" altLang="en-US" dirty="0"/>
              <a:t>that elected government leads, </a:t>
            </a:r>
          </a:p>
          <a:p>
            <a:pPr marL="628650" lvl="1" indent="-171450">
              <a:buFont typeface="Arial" panose="020B0604020202020204" pitchFamily="34" charset="0"/>
              <a:buChar char="•"/>
            </a:pPr>
            <a:r>
              <a:rPr lang="en-US" altLang="en-US" dirty="0"/>
              <a:t>There is a full development of options, </a:t>
            </a:r>
          </a:p>
          <a:p>
            <a:pPr marL="628650" lvl="1" indent="-171450">
              <a:buFont typeface="Arial" panose="020B0604020202020204" pitchFamily="34" charset="0"/>
              <a:buChar char="•"/>
            </a:pPr>
            <a:r>
              <a:rPr lang="en-US" altLang="en-US" dirty="0"/>
              <a:t>The options are weighted with costs verses benefits.</a:t>
            </a:r>
          </a:p>
          <a:p>
            <a:pPr marL="628650" lvl="1" indent="-171450">
              <a:buFont typeface="Arial" panose="020B0604020202020204" pitchFamily="34" charset="0"/>
              <a:buChar char="•"/>
            </a:pPr>
            <a:r>
              <a:rPr lang="en-US" altLang="en-US" dirty="0"/>
              <a:t>That  a written plan </a:t>
            </a:r>
            <a:r>
              <a:rPr lang="en-US" altLang="en-US"/>
              <a:t>is produced and shared</a:t>
            </a:r>
            <a:endParaRPr lang="en-US" altLang="en-US" dirty="0"/>
          </a:p>
          <a:p>
            <a:pPr marL="171450" indent="-171450">
              <a:buFont typeface="Arial" panose="020B0604020202020204" pitchFamily="34" charset="0"/>
              <a:buChar char="•"/>
            </a:pPr>
            <a:r>
              <a:rPr lang="en-US" altLang="en-US" dirty="0"/>
              <a:t>The process includes:</a:t>
            </a:r>
          </a:p>
          <a:p>
            <a:pPr marL="628650" lvl="1" indent="-171450">
              <a:buFont typeface="Arial" panose="020B0604020202020204" pitchFamily="34" charset="0"/>
              <a:buChar char="•"/>
            </a:pPr>
            <a:r>
              <a:rPr lang="en-US" altLang="en-US" dirty="0"/>
              <a:t>the implementation, adjustment and completion </a:t>
            </a:r>
          </a:p>
          <a:p>
            <a:pPr marL="628650" lvl="1" indent="-171450">
              <a:buFont typeface="Arial" panose="020B0604020202020204" pitchFamily="34" charset="0"/>
              <a:buChar char="•"/>
            </a:pPr>
            <a:r>
              <a:rPr lang="en-US" altLang="en-US" dirty="0"/>
              <a:t>of all functions of EM (mitigation, preparedness, response and recovery) </a:t>
            </a:r>
          </a:p>
          <a:p>
            <a:pPr marL="628650" lvl="1" indent="-171450">
              <a:buFont typeface="Arial" panose="020B0604020202020204" pitchFamily="34" charset="0"/>
              <a:buChar char="•"/>
            </a:pPr>
            <a:r>
              <a:rPr lang="en-US" altLang="en-US" dirty="0"/>
              <a:t>for all hazards</a:t>
            </a:r>
          </a:p>
          <a:p>
            <a:pPr marL="0" indent="0">
              <a:buFont typeface="Arial" panose="020B0604020202020204" pitchFamily="34" charset="0"/>
              <a:buNone/>
            </a:pPr>
            <a:r>
              <a:rPr lang="en-US" altLang="en-US" dirty="0"/>
              <a:t>Second part an example for what we did vs what EM would have done</a:t>
            </a:r>
          </a:p>
        </p:txBody>
      </p:sp>
      <p:sp>
        <p:nvSpPr>
          <p:cNvPr id="6148" name="Slide Number Placeholder 3">
            <a:extLst>
              <a:ext uri="{FF2B5EF4-FFF2-40B4-BE49-F238E27FC236}">
                <a16:creationId xmlns:a16="http://schemas.microsoft.com/office/drawing/2014/main" id="{7659CE8D-45B6-4679-9994-238F9FBB8C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CCBCC3-08E3-4456-B972-04A9EC7A351F}"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Every day we balance risks</a:t>
            </a:r>
          </a:p>
          <a:p>
            <a:pPr marL="171450" indent="-171450">
              <a:buFont typeface="Arial" panose="020B0604020202020204" pitchFamily="34" charset="0"/>
              <a:buChar char="•"/>
            </a:pPr>
            <a:r>
              <a:rPr lang="en-US" dirty="0"/>
              <a:t>We do it through EM at the P/T order of government daily</a:t>
            </a:r>
          </a:p>
          <a:p>
            <a:pPr marL="171450" indent="-171450">
              <a:buFont typeface="Arial" panose="020B0604020202020204" pitchFamily="34" charset="0"/>
              <a:buChar char="•"/>
            </a:pPr>
            <a:r>
              <a:rPr lang="en-US" dirty="0"/>
              <a:t>Five dimensions and each dimension is </a:t>
            </a:r>
          </a:p>
          <a:p>
            <a:pPr marL="628650" lvl="1" indent="-171450">
              <a:buFont typeface="Arial" panose="020B0604020202020204" pitchFamily="34" charset="0"/>
              <a:buChar char="•"/>
            </a:pPr>
            <a:r>
              <a:rPr lang="en-US" dirty="0"/>
              <a:t>a discipline in itself, </a:t>
            </a:r>
          </a:p>
          <a:p>
            <a:pPr marL="628650" lvl="1" indent="-171450">
              <a:buFont typeface="Arial" panose="020B0604020202020204" pitchFamily="34" charset="0"/>
              <a:buChar char="•"/>
            </a:pPr>
            <a:r>
              <a:rPr lang="en-US" dirty="0"/>
              <a:t>linked together with defined process</a:t>
            </a:r>
          </a:p>
          <a:p>
            <a:pPr marL="171450" indent="-171450">
              <a:buFont typeface="Arial" panose="020B0604020202020204" pitchFamily="34" charset="0"/>
              <a:buChar char="•"/>
            </a:pPr>
            <a:r>
              <a:rPr lang="en-US" dirty="0"/>
              <a:t>We pay experts in each area in our P/T governments who have years of experience</a:t>
            </a:r>
          </a:p>
          <a:p>
            <a:pPr marL="171450" indent="-171450">
              <a:buFont typeface="Arial" panose="020B0604020202020204" pitchFamily="34" charset="0"/>
              <a:buChar char="•"/>
            </a:pPr>
            <a:r>
              <a:rPr lang="en-US" dirty="0"/>
              <a:t>We ignored them</a:t>
            </a:r>
          </a:p>
        </p:txBody>
      </p:sp>
      <p:sp>
        <p:nvSpPr>
          <p:cNvPr id="4" name="Slide Number Placeholder 3"/>
          <p:cNvSpPr>
            <a:spLocks noGrp="1"/>
          </p:cNvSpPr>
          <p:nvPr>
            <p:ph type="sldNum" sz="quarter" idx="5"/>
          </p:nvPr>
        </p:nvSpPr>
        <p:spPr/>
        <p:txBody>
          <a:bodyPr/>
          <a:lstStyle/>
          <a:p>
            <a:fld id="{9381F19A-1321-462B-9611-F112659D975C}" type="slidenum">
              <a:rPr lang="en-US" smtClean="0"/>
              <a:t>4</a:t>
            </a:fld>
            <a:endParaRPr lang="en-US"/>
          </a:p>
        </p:txBody>
      </p:sp>
    </p:spTree>
    <p:extLst>
      <p:ext uri="{BB962C8B-B14F-4D97-AF65-F5344CB8AC3E}">
        <p14:creationId xmlns:p14="http://schemas.microsoft.com/office/powerpoint/2010/main" val="21141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4B3500A-6823-4A6B-97C9-DDA03E4DC9C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DDBB89D-258C-4D9C-BA69-C2E0A41D29A7}"/>
              </a:ext>
            </a:extLst>
          </p:cNvPr>
          <p:cNvSpPr>
            <a:spLocks noGrp="1"/>
          </p:cNvSpPr>
          <p:nvPr>
            <p:ph type="body" idx="1"/>
          </p:nvPr>
        </p:nvSpPr>
        <p:spPr/>
        <p:txBody>
          <a:bodyPr>
            <a:normAutofit/>
          </a:bodyPr>
          <a:lstStyle/>
          <a:p>
            <a:pPr marL="171450" indent="-171450">
              <a:buFont typeface="Arial" panose="020B0604020202020204" pitchFamily="34" charset="0"/>
              <a:buChar char="•"/>
              <a:defRPr/>
            </a:pPr>
            <a:r>
              <a:rPr lang="en-US" dirty="0"/>
              <a:t>EM follows an “all Hazards” approach</a:t>
            </a:r>
          </a:p>
          <a:p>
            <a:pPr marL="171450" indent="-171450">
              <a:buFont typeface="Arial" panose="020B0604020202020204" pitchFamily="34" charset="0"/>
              <a:buChar char="•"/>
              <a:defRPr/>
            </a:pPr>
            <a:r>
              <a:rPr lang="en-US" dirty="0"/>
              <a:t>Each hazard can impact other hazards</a:t>
            </a:r>
          </a:p>
          <a:p>
            <a:pPr marL="171450" indent="-171450">
              <a:buFont typeface="Arial" panose="020B0604020202020204" pitchFamily="34" charset="0"/>
              <a:buChar char="•"/>
              <a:defRPr/>
            </a:pPr>
            <a:r>
              <a:rPr lang="en-US" dirty="0"/>
              <a:t>Each hazard has monitoring and evaluation to balance risks</a:t>
            </a:r>
          </a:p>
          <a:p>
            <a:pPr marL="171450" indent="-171450">
              <a:buFont typeface="Arial" panose="020B0604020202020204" pitchFamily="34" charset="0"/>
              <a:buChar char="•"/>
              <a:defRPr/>
            </a:pPr>
            <a:r>
              <a:rPr lang="en-US" dirty="0"/>
              <a:t>Each hazard has a Subject Matter Agency, normally defined in legislation</a:t>
            </a:r>
          </a:p>
          <a:p>
            <a:pPr marL="171450" indent="-171450">
              <a:buFont typeface="Arial" panose="020B0604020202020204" pitchFamily="34" charset="0"/>
              <a:buChar char="•"/>
              <a:defRPr/>
            </a:pPr>
            <a:r>
              <a:rPr lang="en-US" dirty="0"/>
              <a:t>But </a:t>
            </a:r>
          </a:p>
          <a:p>
            <a:pPr marL="171450" indent="-171450">
              <a:buFont typeface="Arial" panose="020B0604020202020204" pitchFamily="34" charset="0"/>
              <a:buChar char="•"/>
              <a:defRPr/>
            </a:pPr>
            <a:r>
              <a:rPr lang="en-US" dirty="0"/>
              <a:t>all hazards are responded to when they become a P/T level emergency in an identically coordinated manner</a:t>
            </a:r>
          </a:p>
        </p:txBody>
      </p:sp>
      <p:sp>
        <p:nvSpPr>
          <p:cNvPr id="9220" name="Slide Number Placeholder 3">
            <a:extLst>
              <a:ext uri="{FF2B5EF4-FFF2-40B4-BE49-F238E27FC236}">
                <a16:creationId xmlns:a16="http://schemas.microsoft.com/office/drawing/2014/main" id="{FAC98516-66FA-4B7F-A4A8-A296DB1880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6E7D12C-D934-4BEF-9F06-96480CECD207}"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 three terms</a:t>
            </a:r>
          </a:p>
          <a:p>
            <a:pPr marL="171450" indent="-171450">
              <a:buFont typeface="Arial" panose="020B0604020202020204" pitchFamily="34" charset="0"/>
              <a:buChar char="•"/>
            </a:pPr>
            <a:r>
              <a:rPr lang="en-US" dirty="0"/>
              <a:t>It is both inefficient and dangerous to respond to each hazard in a non-integrated and uniform manner</a:t>
            </a:r>
          </a:p>
          <a:p>
            <a:pPr marL="171450" indent="-171450">
              <a:buFont typeface="Arial" panose="020B0604020202020204" pitchFamily="34" charset="0"/>
              <a:buChar char="•"/>
            </a:pPr>
            <a:r>
              <a:rPr lang="en-US" dirty="0"/>
              <a:t>The Coordinating agency are experts in the Operational Planning Process and teaches this process to others to a level to work together in an emergency</a:t>
            </a:r>
          </a:p>
          <a:p>
            <a:pPr marL="171450" indent="-171450">
              <a:buFont typeface="Arial" panose="020B0604020202020204" pitchFamily="34" charset="0"/>
              <a:buChar char="•"/>
            </a:pPr>
            <a:r>
              <a:rPr lang="en-US" dirty="0"/>
              <a:t>While a department or group may be the Subject Matter Agency for one hazard, they will likely be a Supporting Agency for a different hazard</a:t>
            </a:r>
          </a:p>
        </p:txBody>
      </p:sp>
      <p:sp>
        <p:nvSpPr>
          <p:cNvPr id="4" name="Slide Number Placeholder 3"/>
          <p:cNvSpPr>
            <a:spLocks noGrp="1"/>
          </p:cNvSpPr>
          <p:nvPr>
            <p:ph type="sldNum" sz="quarter" idx="5"/>
          </p:nvPr>
        </p:nvSpPr>
        <p:spPr/>
        <p:txBody>
          <a:bodyPr/>
          <a:lstStyle/>
          <a:p>
            <a:fld id="{9381F19A-1321-462B-9611-F112659D975C}" type="slidenum">
              <a:rPr lang="en-US" smtClean="0"/>
              <a:t>6</a:t>
            </a:fld>
            <a:endParaRPr lang="en-US"/>
          </a:p>
        </p:txBody>
      </p:sp>
    </p:spTree>
    <p:extLst>
      <p:ext uri="{BB962C8B-B14F-4D97-AF65-F5344CB8AC3E}">
        <p14:creationId xmlns:p14="http://schemas.microsoft.com/office/powerpoint/2010/main" val="221327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Every day each tube or system is full of our citizens doing their jobs</a:t>
            </a:r>
          </a:p>
          <a:p>
            <a:pPr marL="171450" indent="-171450">
              <a:buFont typeface="Arial" panose="020B0604020202020204" pitchFamily="34" charset="0"/>
              <a:buChar char="•"/>
            </a:pPr>
            <a:r>
              <a:rPr lang="en-US" dirty="0"/>
              <a:t>Each tube likely has a mix of public sector and private sector employees</a:t>
            </a:r>
          </a:p>
          <a:p>
            <a:pPr marL="171450" indent="-171450">
              <a:buFont typeface="Arial" panose="020B0604020202020204" pitchFamily="34" charset="0"/>
              <a:buChar char="•"/>
            </a:pPr>
            <a:r>
              <a:rPr lang="en-US" dirty="0"/>
              <a:t>Each tube works fine, independently, until impacted by a major emergency or disaster</a:t>
            </a:r>
          </a:p>
          <a:p>
            <a:pPr marL="171450" indent="-171450">
              <a:buFont typeface="Arial" panose="020B0604020202020204" pitchFamily="34" charset="0"/>
              <a:buChar char="•"/>
            </a:pPr>
            <a:r>
              <a:rPr lang="en-US" dirty="0"/>
              <a:t>First Responders assist those directly impacted by the hazard</a:t>
            </a:r>
          </a:p>
          <a:p>
            <a:pPr marL="171450" indent="-171450">
              <a:buFont typeface="Arial" panose="020B0604020202020204" pitchFamily="34" charset="0"/>
              <a:buChar char="•"/>
            </a:pPr>
            <a:r>
              <a:rPr lang="en-US" dirty="0"/>
              <a:t>Municipal order of government coordinates the response to all others while supporting the First Responders</a:t>
            </a:r>
          </a:p>
          <a:p>
            <a:pPr marL="171450" indent="-171450">
              <a:buFont typeface="Arial" panose="020B0604020202020204" pitchFamily="34" charset="0"/>
              <a:buChar char="•"/>
            </a:pPr>
            <a:r>
              <a:rPr lang="en-US" dirty="0"/>
              <a:t>P/T EMOs then bring support to the municipalities and coordinate between the tubes for private and public sector support while ensuring the continuity of both critical infrastructure and government operations</a:t>
            </a:r>
          </a:p>
          <a:p>
            <a:pPr marL="171450" indent="-171450">
              <a:buFont typeface="Arial" panose="020B0604020202020204" pitchFamily="34" charset="0"/>
              <a:buChar char="•"/>
            </a:pPr>
            <a:r>
              <a:rPr lang="en-US" dirty="0"/>
              <a:t>Federal government coordinates requests from P/Ts, aid between P/Ts if requested, and coordinates National Emergencies</a:t>
            </a:r>
          </a:p>
          <a:p>
            <a:pPr marL="171450" indent="-171450">
              <a:buFont typeface="Arial" panose="020B0604020202020204" pitchFamily="34" charset="0"/>
              <a:buChar char="•"/>
            </a:pPr>
            <a:r>
              <a:rPr lang="en-US" dirty="0"/>
              <a:t>Private sector, who is dealt with daily by EMOs and S/M agencies, is coordinated into the mitigation, planning, response and recovery routinely by the EMO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7</a:t>
            </a:fld>
            <a:endParaRPr lang="en-US"/>
          </a:p>
        </p:txBody>
      </p:sp>
    </p:spTree>
    <p:extLst>
      <p:ext uri="{BB962C8B-B14F-4D97-AF65-F5344CB8AC3E}">
        <p14:creationId xmlns:p14="http://schemas.microsoft.com/office/powerpoint/2010/main" val="106797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NOT phases; they are four functions that can be happening concurrently</a:t>
            </a:r>
          </a:p>
          <a:p>
            <a:pPr marL="171450" indent="-171450">
              <a:buFont typeface="Arial" panose="020B0604020202020204" pitchFamily="34" charset="0"/>
              <a:buChar char="•"/>
            </a:pPr>
            <a:r>
              <a:rPr lang="en-US" dirty="0"/>
              <a:t>Each area is a discipline, with specific training</a:t>
            </a:r>
          </a:p>
          <a:p>
            <a:pPr marL="171450" indent="-171450">
              <a:buFont typeface="Arial" panose="020B0604020202020204" pitchFamily="34" charset="0"/>
              <a:buChar char="•"/>
            </a:pPr>
            <a:r>
              <a:rPr lang="en-US" dirty="0"/>
              <a:t>Mitigation – who or what is most at risk (Hazard specific, Critical Infrastructure) and is mitigation safety or security related or both</a:t>
            </a:r>
          </a:p>
          <a:p>
            <a:pPr marL="171450" indent="-171450">
              <a:buFont typeface="Arial" panose="020B0604020202020204" pitchFamily="34" charset="0"/>
              <a:buChar char="•"/>
            </a:pPr>
            <a:r>
              <a:rPr lang="en-US" dirty="0"/>
              <a:t>Preparedness includes taking Lessons Learned (an actual process) and incorporates them into </a:t>
            </a:r>
            <a:r>
              <a:rPr lang="en-US" b="1" u="sng" dirty="0"/>
              <a:t>Written Plans</a:t>
            </a:r>
          </a:p>
          <a:p>
            <a:pPr marL="171450" indent="-171450">
              <a:buFont typeface="Arial" panose="020B0604020202020204" pitchFamily="34" charset="0"/>
              <a:buChar char="•"/>
            </a:pPr>
            <a:r>
              <a:rPr lang="en-US" dirty="0"/>
              <a:t>These Plans </a:t>
            </a:r>
            <a:r>
              <a:rPr lang="en-US" b="1" u="sng" dirty="0"/>
              <a:t>save time and lives when an emergency occurs</a:t>
            </a:r>
          </a:p>
          <a:p>
            <a:pPr marL="171450" indent="-171450">
              <a:buFont typeface="Arial" panose="020B0604020202020204" pitchFamily="34" charset="0"/>
              <a:buChar char="•"/>
            </a:pPr>
            <a:r>
              <a:rPr lang="en-US" dirty="0"/>
              <a:t>Describe the Alberta Model – 314 Municipalities, 46 First Nations, 8 Metis Settlements and AEMA</a:t>
            </a:r>
          </a:p>
          <a:p>
            <a:pPr marL="171450" indent="-171450">
              <a:buFont typeface="Arial" panose="020B0604020202020204" pitchFamily="34" charset="0"/>
              <a:buChar char="•"/>
            </a:pPr>
            <a:r>
              <a:rPr lang="en-US" dirty="0"/>
              <a:t>Response – One single cross order of government operational response coordinating agency</a:t>
            </a:r>
          </a:p>
          <a:p>
            <a:pPr marL="171450" indent="-171450">
              <a:buFont typeface="Arial" panose="020B0604020202020204" pitchFamily="34" charset="0"/>
              <a:buChar char="•"/>
            </a:pPr>
            <a:r>
              <a:rPr lang="en-US" b="1" u="sng" dirty="0"/>
              <a:t>Recovery</a:t>
            </a:r>
            <a:r>
              <a:rPr lang="en-US" dirty="0"/>
              <a:t> – One single cross order of government operational agency who starts to prepare or lead recovery as </a:t>
            </a:r>
            <a:r>
              <a:rPr lang="en-US" b="1" u="sng" dirty="0"/>
              <a:t>soon as possible after the response begins</a:t>
            </a:r>
            <a:r>
              <a:rPr lang="en-US" dirty="0"/>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8</a:t>
            </a:fld>
            <a:endParaRPr lang="en-US"/>
          </a:p>
        </p:txBody>
      </p:sp>
    </p:spTree>
    <p:extLst>
      <p:ext uri="{BB962C8B-B14F-4D97-AF65-F5344CB8AC3E}">
        <p14:creationId xmlns:p14="http://schemas.microsoft.com/office/powerpoint/2010/main" val="240738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Ten activities that make up every project or program</a:t>
            </a:r>
          </a:p>
          <a:p>
            <a:pPr marL="171450" indent="-171450">
              <a:buFont typeface="Arial" panose="020B0604020202020204" pitchFamily="34" charset="0"/>
              <a:buChar char="•"/>
            </a:pPr>
            <a:r>
              <a:rPr lang="en-US" dirty="0"/>
              <a:t>Each can become a full discipline in itself as the size of the emergency grows</a:t>
            </a:r>
          </a:p>
          <a:p>
            <a:pPr marL="171450" indent="-171450">
              <a:buFont typeface="Arial" panose="020B0604020202020204" pitchFamily="34" charset="0"/>
              <a:buChar char="•"/>
            </a:pPr>
            <a:r>
              <a:rPr lang="en-US" dirty="0"/>
              <a:t>Describe ICS (Incident Command System) for first responders</a:t>
            </a:r>
          </a:p>
          <a:p>
            <a:pPr marL="171450" indent="-171450">
              <a:buFont typeface="Arial" panose="020B0604020202020204" pitchFamily="34" charset="0"/>
              <a:buChar char="•"/>
            </a:pPr>
            <a:r>
              <a:rPr lang="en-US" b="1" u="sng" dirty="0"/>
              <a:t>Governance is Key</a:t>
            </a:r>
            <a:r>
              <a:rPr lang="en-US" dirty="0"/>
              <a:t>! It is never the S/M agency unless the event is minor but even then, </a:t>
            </a:r>
            <a:r>
              <a:rPr lang="en-US" b="1" u="sng" dirty="0"/>
              <a:t>elected officials lead</a:t>
            </a:r>
          </a:p>
          <a:p>
            <a:pPr marL="171450" indent="-171450">
              <a:buFont typeface="Arial" panose="020B0604020202020204" pitchFamily="34" charset="0"/>
              <a:buChar char="•"/>
            </a:pPr>
            <a:r>
              <a:rPr lang="en-US" dirty="0"/>
              <a:t>The EMO is trained in each of these activities and coordinates training and actions in each activities during major emergencies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381F19A-1321-462B-9611-F112659D975C}" type="slidenum">
              <a:rPr lang="en-US" smtClean="0"/>
              <a:t>9</a:t>
            </a:fld>
            <a:endParaRPr lang="en-US"/>
          </a:p>
        </p:txBody>
      </p:sp>
    </p:spTree>
    <p:extLst>
      <p:ext uri="{BB962C8B-B14F-4D97-AF65-F5344CB8AC3E}">
        <p14:creationId xmlns:p14="http://schemas.microsoft.com/office/powerpoint/2010/main" val="14700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95AC-1C70-4E12-A051-97768E18D8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1D2F13-15B5-43D4-AEC8-23F7E0A4A5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1AE99F-F37F-4B19-B993-277EAFC580F2}"/>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5" name="Footer Placeholder 4">
            <a:extLst>
              <a:ext uri="{FF2B5EF4-FFF2-40B4-BE49-F238E27FC236}">
                <a16:creationId xmlns:a16="http://schemas.microsoft.com/office/drawing/2014/main" id="{6EC3924B-8D5E-4F37-A688-A593DE56A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92E7C-66BE-4A2A-AC8F-1F430B8FFAC9}"/>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328981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5813-0893-4CA3-BB7E-C85CC5F8E4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3826A9-3448-44C3-B47B-C13FE92527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FE028-C3C4-4217-A0A4-BA1F8BE55847}"/>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5" name="Footer Placeholder 4">
            <a:extLst>
              <a:ext uri="{FF2B5EF4-FFF2-40B4-BE49-F238E27FC236}">
                <a16:creationId xmlns:a16="http://schemas.microsoft.com/office/drawing/2014/main" id="{C2AF369E-1166-407B-966E-539C57E5C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D2B66-7EF4-4830-AD51-BBFF878CF923}"/>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150934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7E326-8884-4EB3-BFB2-C8D3313B6B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CF510D-C81B-43F2-B93F-06FF11423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54857-48A1-4EE8-9F72-2EF3407CC2CD}"/>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5" name="Footer Placeholder 4">
            <a:extLst>
              <a:ext uri="{FF2B5EF4-FFF2-40B4-BE49-F238E27FC236}">
                <a16:creationId xmlns:a16="http://schemas.microsoft.com/office/drawing/2014/main" id="{74594959-F8FF-482A-8B03-571E6AFD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8B0D7-60F1-4822-AC8C-729CECAA378A}"/>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56267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41C9-4863-4502-AFC8-A0AAEF631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C01B73-9DB0-48F5-9C5D-C9FFF9EA70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1F979-93C4-4F2F-BEEC-908F4ECF8400}"/>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5" name="Footer Placeholder 4">
            <a:extLst>
              <a:ext uri="{FF2B5EF4-FFF2-40B4-BE49-F238E27FC236}">
                <a16:creationId xmlns:a16="http://schemas.microsoft.com/office/drawing/2014/main" id="{6E9051FB-398B-4E04-B47C-3892AB50D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0E7F0-FB3B-4845-93D7-29804BC2AEC6}"/>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306591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D77E-2106-4B48-8324-2446961D35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9D2817-A0A0-4B53-8114-C58E565CC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2D37CA-AD92-49F7-8E19-8C0D47691E56}"/>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5" name="Footer Placeholder 4">
            <a:extLst>
              <a:ext uri="{FF2B5EF4-FFF2-40B4-BE49-F238E27FC236}">
                <a16:creationId xmlns:a16="http://schemas.microsoft.com/office/drawing/2014/main" id="{7C2BB7B0-8CBC-4E96-9C39-3F8998C4D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83E34-B8C9-419C-999E-84E406E5AEBF}"/>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87825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7442-90C0-4294-A2C1-33D9A8F06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98D0B-FFA8-4DE5-89AA-C8B3B9E2D1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6D2C6-84FF-4202-8029-507593D39B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F91C7-27A0-4B24-880F-697D769450D7}"/>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6" name="Footer Placeholder 5">
            <a:extLst>
              <a:ext uri="{FF2B5EF4-FFF2-40B4-BE49-F238E27FC236}">
                <a16:creationId xmlns:a16="http://schemas.microsoft.com/office/drawing/2014/main" id="{487369AE-B541-4CCF-9A2A-470723CC0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E7119-B072-4548-93EF-2E9B67245FA4}"/>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51307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8903-6211-42C9-BB02-32A87F67E9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7E7A45-9159-4FE6-83A2-9549359F0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C46973-6ECB-4451-8EBE-C2324879F5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C42CC5-6F76-447C-BED3-3FF50EA3B3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97854D-4B91-4FFA-9C64-9D53815DEC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C20AC9-50AA-42C9-AD84-72941AF58886}"/>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8" name="Footer Placeholder 7">
            <a:extLst>
              <a:ext uri="{FF2B5EF4-FFF2-40B4-BE49-F238E27FC236}">
                <a16:creationId xmlns:a16="http://schemas.microsoft.com/office/drawing/2014/main" id="{968830A0-0DCC-4002-8346-FA9EC81BD0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FA9032-49F8-42A2-AAEC-D36416A25AB5}"/>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40621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DFB6-E1F3-41E4-9CAA-EA6D429C50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9881DA-0657-47F7-83E1-EA565A624AE2}"/>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4" name="Footer Placeholder 3">
            <a:extLst>
              <a:ext uri="{FF2B5EF4-FFF2-40B4-BE49-F238E27FC236}">
                <a16:creationId xmlns:a16="http://schemas.microsoft.com/office/drawing/2014/main" id="{8448B25C-3F80-4718-A26D-D294A2BD75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9DA8BE-F7D8-446E-AF5A-36A1F6204333}"/>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37935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44A8A-9315-4A9A-82FB-132F754C4635}"/>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3" name="Footer Placeholder 2">
            <a:extLst>
              <a:ext uri="{FF2B5EF4-FFF2-40B4-BE49-F238E27FC236}">
                <a16:creationId xmlns:a16="http://schemas.microsoft.com/office/drawing/2014/main" id="{245B9C97-617E-49A8-BB51-5E765592F2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14300-569D-48AA-ADA3-DBEAE42205BC}"/>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411397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30288-2535-4352-9257-3054FB724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4FAADD-3540-43A7-9B44-E85A2C04E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3F217A-AB8B-4B9B-A6C2-37A2045D4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A5687-7ABC-44F2-A949-E4501CD1D8F4}"/>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6" name="Footer Placeholder 5">
            <a:extLst>
              <a:ext uri="{FF2B5EF4-FFF2-40B4-BE49-F238E27FC236}">
                <a16:creationId xmlns:a16="http://schemas.microsoft.com/office/drawing/2014/main" id="{DA8BF0D2-DD4D-42D3-958A-2184EB73F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3A69B-6E6A-49D4-AB33-35D1302A8437}"/>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13402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FD44-3A3D-47E3-928B-42B4A313D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C3372-5B66-446C-B390-AAF1920F2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B42E2-D803-44D7-B17D-51234B47D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8817FB-8FA2-44A6-A60B-1FE660C22283}"/>
              </a:ext>
            </a:extLst>
          </p:cNvPr>
          <p:cNvSpPr>
            <a:spLocks noGrp="1"/>
          </p:cNvSpPr>
          <p:nvPr>
            <p:ph type="dt" sz="half" idx="10"/>
          </p:nvPr>
        </p:nvSpPr>
        <p:spPr/>
        <p:txBody>
          <a:bodyPr/>
          <a:lstStyle/>
          <a:p>
            <a:fld id="{E95496D0-8B64-49CA-89D5-0EE4F5F0F7B8}" type="datetimeFigureOut">
              <a:rPr lang="en-US" smtClean="0"/>
              <a:t>4/19/2023</a:t>
            </a:fld>
            <a:endParaRPr lang="en-US"/>
          </a:p>
        </p:txBody>
      </p:sp>
      <p:sp>
        <p:nvSpPr>
          <p:cNvPr id="6" name="Footer Placeholder 5">
            <a:extLst>
              <a:ext uri="{FF2B5EF4-FFF2-40B4-BE49-F238E27FC236}">
                <a16:creationId xmlns:a16="http://schemas.microsoft.com/office/drawing/2014/main" id="{2E17C1C3-F069-48BF-93AF-13C743687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6AF48-FC74-4979-AC96-D4E3A3C366C2}"/>
              </a:ext>
            </a:extLst>
          </p:cNvPr>
          <p:cNvSpPr>
            <a:spLocks noGrp="1"/>
          </p:cNvSpPr>
          <p:nvPr>
            <p:ph type="sldNum" sz="quarter" idx="12"/>
          </p:nvPr>
        </p:nvSpPr>
        <p:spPr/>
        <p:txBody>
          <a:bodyPr/>
          <a:lstStyle/>
          <a:p>
            <a:fld id="{B7E0A6A1-2610-475B-846E-F7C1EF94C02F}" type="slidenum">
              <a:rPr lang="en-US" smtClean="0"/>
              <a:t>‹#›</a:t>
            </a:fld>
            <a:endParaRPr lang="en-US"/>
          </a:p>
        </p:txBody>
      </p:sp>
    </p:spTree>
    <p:extLst>
      <p:ext uri="{BB962C8B-B14F-4D97-AF65-F5344CB8AC3E}">
        <p14:creationId xmlns:p14="http://schemas.microsoft.com/office/powerpoint/2010/main" val="218987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F9EE4-368D-4837-9F95-10357B557C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A6B255-F3A5-4001-94D9-0133CF1A3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84C69-00B3-488A-BEC9-3F51F05C1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496D0-8B64-49CA-89D5-0EE4F5F0F7B8}" type="datetimeFigureOut">
              <a:rPr lang="en-US" smtClean="0"/>
              <a:t>4/19/2023</a:t>
            </a:fld>
            <a:endParaRPr lang="en-US"/>
          </a:p>
        </p:txBody>
      </p:sp>
      <p:sp>
        <p:nvSpPr>
          <p:cNvPr id="5" name="Footer Placeholder 4">
            <a:extLst>
              <a:ext uri="{FF2B5EF4-FFF2-40B4-BE49-F238E27FC236}">
                <a16:creationId xmlns:a16="http://schemas.microsoft.com/office/drawing/2014/main" id="{46CCA965-CA8A-4A33-BB70-9C99B955F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62E0A9-5CF3-4D1C-9EC7-5E1834C275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0A6A1-2610-475B-846E-F7C1EF94C02F}" type="slidenum">
              <a:rPr lang="en-US" smtClean="0"/>
              <a:t>‹#›</a:t>
            </a:fld>
            <a:endParaRPr lang="en-US"/>
          </a:p>
        </p:txBody>
      </p:sp>
    </p:spTree>
    <p:extLst>
      <p:ext uri="{BB962C8B-B14F-4D97-AF65-F5344CB8AC3E}">
        <p14:creationId xmlns:p14="http://schemas.microsoft.com/office/powerpoint/2010/main" val="196092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theconversation.com/why-are-older-people-more-at-risk-of-coronavirus-13377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ture.com/articles/s41598-020-73777-8/figures/1"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s://www.alberta.ca/stats/covid-19-alberta-statistics.htm#severe-outcomes"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alberta.ca/pandemic-influenza.aspx#toc-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ier.org/article/lockdowns-do-not-control-the-coronavirus-the-evidence/" TargetMode="External"/><Relationship Id="rId7" Type="http://schemas.openxmlformats.org/officeDocument/2006/relationships/hyperlink" Target="https://onlinelibrary.wiley.com/action/doSearch?ContribAuthorStored=Ioannidis%2C+John+P+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onlinelibrary.wiley.com/action/doSearch?ContribAuthorStored=Bhattacharya%2C+Jay" TargetMode="External"/><Relationship Id="rId5" Type="http://schemas.openxmlformats.org/officeDocument/2006/relationships/hyperlink" Target="https://onlinelibrary.wiley.com/action/doSearch?ContribAuthorStored=Oh%2C+Christopher" TargetMode="External"/><Relationship Id="rId4" Type="http://schemas.openxmlformats.org/officeDocument/2006/relationships/hyperlink" Target="https://onlinelibrary.wiley.com/action/doSearch?ContribAuthorStored=Bendavid%2C+Eran"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rontiersin.org/articles/10.3389/fpubh.2021.625778/full" TargetMode="External"/><Relationship Id="rId2" Type="http://schemas.openxmlformats.org/officeDocument/2006/relationships/hyperlink" Target="https://www.jccf.ca/published_reports/flying-blind-governments-hasty-decisions-to-lock-down-canadians-while-damaging-public-health-and-the-economy/" TargetMode="External"/><Relationship Id="rId1" Type="http://schemas.openxmlformats.org/officeDocument/2006/relationships/slideLayout" Target="../slideLayouts/slideLayout2.xml"/><Relationship Id="rId5" Type="http://schemas.openxmlformats.org/officeDocument/2006/relationships/hyperlink" Target="https://brownstone.org/articles/more-than-400-studies-on-the-failure-of-compulsory-covid-interventions/" TargetMode="External"/><Relationship Id="rId4" Type="http://schemas.openxmlformats.org/officeDocument/2006/relationships/hyperlink" Target="https://collateralglobal.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brownstone.org/articles/modeling-gone-bad/"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edium.com/@sallmart/the-confusion-over-flu-cfr-ifr-and-all-cause-pneumonia-fe5d8f7bb577" TargetMode="External"/><Relationship Id="rId5" Type="http://schemas.openxmlformats.org/officeDocument/2006/relationships/hyperlink" Target="https://www.acsh.org/news/2020/11/18/covid-infection-fatality-rates-sex-and-age-15163" TargetMode="External"/><Relationship Id="rId4" Type="http://schemas.openxmlformats.org/officeDocument/2006/relationships/hyperlink" Target="https://www.aier.org/article/the-failure-of-imperial-college-modeling-is-far-worse-than-we-knew/"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rasmussenreports.com/public_content/political_commentary/commentary_by_stephen_moore/in_the_end_sweden_did_it_right"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brownstone.org/articles/swedens-strategy-once-again-proven-correct/" TargetMode="External"/><Relationship Id="rId4" Type="http://schemas.openxmlformats.org/officeDocument/2006/relationships/hyperlink" Target="https://unherd.com/2022/06/sweden-saved-children-from-lockdow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statista.com/statistics/1107913/number-of-coronavirus-deaths-in-sweden-by-age-group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hyperlink" Target="https://www150.statcan.gc.ca/t1/tbl1/en/tv.action?pid=1310039401&amp;pickMembers%5B0%5D=2.13&amp;pickMembers%5B1%5D=3.1&amp;cubeTimeFrame.startYear=2017&amp;cubeTimeFrame.endYear=2019&amp;referencePeriods=20170101%2C20190101" TargetMode="External"/><Relationship Id="rId2" Type="http://schemas.openxmlformats.org/officeDocument/2006/relationships/hyperlink" Target="https://tc.canada.ca/en/road-transportation/motor-vehicle-safety/canadian-motor-vehicle-traffic-collision-statistics-2018" TargetMode="External"/><Relationship Id="rId1" Type="http://schemas.openxmlformats.org/officeDocument/2006/relationships/slideLayout" Target="../slideLayouts/slideLayout2.xml"/><Relationship Id="rId4" Type="http://schemas.openxmlformats.org/officeDocument/2006/relationships/hyperlink" Target="https://health-infobase.canada.ca/covid-19/epidemiological-summary-covid-19-cases.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wsj.com/articles/fauci-and-walensky-double-down-on-failure-covid-pandemic-evidence-data-lockdowns-mask-mandates-restrictions-public-health-experts-11660855180" TargetMode="External"/><Relationship Id="rId3" Type="http://schemas.openxmlformats.org/officeDocument/2006/relationships/hyperlink" Target="https://fcpp.org/2021/07/19/canadas-deadly-response-to-covid-19/" TargetMode="External"/><Relationship Id="rId7" Type="http://schemas.openxmlformats.org/officeDocument/2006/relationships/hyperlink" Target="https://brownstone.org/articles/the-mask-studies-you-should-know/" TargetMode="External"/><Relationship Id="rId2" Type="http://schemas.openxmlformats.org/officeDocument/2006/relationships/hyperlink" Target="https://pandemicalternative.org/" TargetMode="External"/><Relationship Id="rId1" Type="http://schemas.openxmlformats.org/officeDocument/2006/relationships/slideLayout" Target="../slideLayouts/slideLayout2.xml"/><Relationship Id="rId6" Type="http://schemas.openxmlformats.org/officeDocument/2006/relationships/hyperlink" Target="https://brownstone.org/articles/more-than-150-comparative-studies-and-articles-on-mask-ineffectiveness-and-harms/" TargetMode="External"/><Relationship Id="rId5" Type="http://schemas.openxmlformats.org/officeDocument/2006/relationships/hyperlink" Target="https://www.preprints.org/manuscript/202102.0367/v1" TargetMode="External"/><Relationship Id="rId4" Type="http://schemas.openxmlformats.org/officeDocument/2006/relationships/hyperlink" Target="https://www.frontiersin.org/articles/10.3389/fpubh.2021.715904/full" TargetMode="External"/><Relationship Id="rId9" Type="http://schemas.openxmlformats.org/officeDocument/2006/relationships/hyperlink" Target="https://brownstone.org/articles/state-power-and-covid-crimes-part-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4132-8C5B-44D6-8211-C225EF632D77}"/>
              </a:ext>
            </a:extLst>
          </p:cNvPr>
          <p:cNvSpPr>
            <a:spLocks noGrp="1"/>
          </p:cNvSpPr>
          <p:nvPr>
            <p:ph type="ctrTitle"/>
          </p:nvPr>
        </p:nvSpPr>
        <p:spPr>
          <a:xfrm>
            <a:off x="1523999" y="643968"/>
            <a:ext cx="9144000" cy="1269053"/>
          </a:xfrm>
          <a:ln w="76200">
            <a:solidFill>
              <a:srgbClr val="C00000"/>
            </a:solidFill>
          </a:ln>
        </p:spPr>
        <p:txBody>
          <a:bodyPr>
            <a:normAutofit/>
          </a:bodyPr>
          <a:lstStyle/>
          <a:p>
            <a:r>
              <a:rPr lang="en-US" sz="3600" b="1">
                <a:latin typeface="Arial Black" panose="020B0A04020102020204" pitchFamily="34" charset="0"/>
              </a:rPr>
              <a:t>Canada’s Deadly Response to COVID-19</a:t>
            </a:r>
            <a:endParaRPr lang="en-US" sz="3600" b="1" dirty="0">
              <a:latin typeface="Arial Black" panose="020B0A04020102020204" pitchFamily="34" charset="0"/>
            </a:endParaRPr>
          </a:p>
        </p:txBody>
      </p:sp>
      <p:sp>
        <p:nvSpPr>
          <p:cNvPr id="3" name="Subtitle 2">
            <a:extLst>
              <a:ext uri="{FF2B5EF4-FFF2-40B4-BE49-F238E27FC236}">
                <a16:creationId xmlns:a16="http://schemas.microsoft.com/office/drawing/2014/main" id="{B6178A06-588F-4386-B5D7-68A32BCED7D2}"/>
              </a:ext>
            </a:extLst>
          </p:cNvPr>
          <p:cNvSpPr>
            <a:spLocks noGrp="1"/>
          </p:cNvSpPr>
          <p:nvPr>
            <p:ph type="subTitle" idx="1"/>
          </p:nvPr>
        </p:nvSpPr>
        <p:spPr>
          <a:xfrm>
            <a:off x="2244435" y="4811767"/>
            <a:ext cx="7703127" cy="1509392"/>
          </a:xfrm>
          <a:ln w="28575">
            <a:solidFill>
              <a:srgbClr val="002060"/>
            </a:solidFill>
          </a:ln>
        </p:spPr>
        <p:txBody>
          <a:bodyPr>
            <a:normAutofit/>
          </a:bodyPr>
          <a:lstStyle/>
          <a:p>
            <a:pPr>
              <a:lnSpc>
                <a:spcPct val="120000"/>
              </a:lnSpc>
              <a:spcBef>
                <a:spcPts val="0"/>
              </a:spcBef>
            </a:pPr>
            <a:r>
              <a:rPr lang="en-US" sz="3200" b="1" dirty="0">
                <a:latin typeface="Arial" panose="020B0604020202020204" pitchFamily="34" charset="0"/>
                <a:cs typeface="Arial" panose="020B0604020202020204" pitchFamily="34" charset="0"/>
              </a:rPr>
              <a:t>David Redman</a:t>
            </a:r>
          </a:p>
          <a:p>
            <a:pPr>
              <a:lnSpc>
                <a:spcPct val="110000"/>
              </a:lnSpc>
              <a:spcBef>
                <a:spcPts val="0"/>
              </a:spcBef>
            </a:pPr>
            <a:r>
              <a:rPr lang="en-US" dirty="0">
                <a:latin typeface="Arial" panose="020B0604020202020204" pitchFamily="34" charset="0"/>
                <a:cs typeface="Arial" panose="020B0604020202020204" pitchFamily="34" charset="0"/>
              </a:rPr>
              <a:t>Lieutenant Colonel (Retired)</a:t>
            </a:r>
          </a:p>
          <a:p>
            <a:pPr>
              <a:lnSpc>
                <a:spcPct val="110000"/>
              </a:lnSpc>
              <a:spcBef>
                <a:spcPts val="0"/>
              </a:spcBef>
            </a:pPr>
            <a:r>
              <a:rPr lang="en-US" dirty="0">
                <a:latin typeface="Arial" panose="020B0604020202020204" pitchFamily="34" charset="0"/>
                <a:cs typeface="Arial" panose="020B0604020202020204" pitchFamily="34" charset="0"/>
              </a:rPr>
              <a:t>Former Head of Emergency Management Alberta</a:t>
            </a:r>
          </a:p>
        </p:txBody>
      </p:sp>
      <p:sp>
        <p:nvSpPr>
          <p:cNvPr id="4" name="Subtitle 2">
            <a:extLst>
              <a:ext uri="{FF2B5EF4-FFF2-40B4-BE49-F238E27FC236}">
                <a16:creationId xmlns:a16="http://schemas.microsoft.com/office/drawing/2014/main" id="{ADAE08DE-7385-623F-8909-69B42995E8D3}"/>
              </a:ext>
            </a:extLst>
          </p:cNvPr>
          <p:cNvSpPr txBox="1">
            <a:spLocks/>
          </p:cNvSpPr>
          <p:nvPr/>
        </p:nvSpPr>
        <p:spPr>
          <a:xfrm>
            <a:off x="1212133" y="2562830"/>
            <a:ext cx="9767730" cy="1394244"/>
          </a:xfrm>
          <a:prstGeom prst="rect">
            <a:avLst/>
          </a:prstGeom>
          <a:ln w="28575">
            <a:solidFill>
              <a:srgbClr val="00206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3600" b="1" dirty="0">
                <a:solidFill>
                  <a:srgbClr val="C00000"/>
                </a:solidFill>
                <a:effectLst/>
                <a:latin typeface="Arial" panose="020B0604020202020204" pitchFamily="34" charset="0"/>
              </a:rPr>
              <a:t>Independent Inquiry into Government Management of the COVID-19 Crisis </a:t>
            </a:r>
            <a:endParaRPr lang="en-US" sz="3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2854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4A3937A-06CF-4247-8184-A2D8CDE62B89}"/>
              </a:ext>
            </a:extLst>
          </p:cNvPr>
          <p:cNvSpPr>
            <a:spLocks noChangeArrowheads="1"/>
          </p:cNvSpPr>
          <p:nvPr/>
        </p:nvSpPr>
        <p:spPr bwMode="auto">
          <a:xfrm>
            <a:off x="2362200" y="3200400"/>
            <a:ext cx="7086600" cy="25908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4339" name="Text Box 3">
            <a:extLst>
              <a:ext uri="{FF2B5EF4-FFF2-40B4-BE49-F238E27FC236}">
                <a16:creationId xmlns:a16="http://schemas.microsoft.com/office/drawing/2014/main" id="{A095DDF0-C388-4A78-B5B0-6965015A57FA}"/>
              </a:ext>
            </a:extLst>
          </p:cNvPr>
          <p:cNvSpPr txBox="1">
            <a:spLocks noChangeArrowheads="1"/>
          </p:cNvSpPr>
          <p:nvPr/>
        </p:nvSpPr>
        <p:spPr bwMode="auto">
          <a:xfrm>
            <a:off x="3048000" y="152400"/>
            <a:ext cx="7391400" cy="1219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rgbClr val="800000"/>
                </a:solidFill>
              </a:rPr>
              <a:t>Integration of the Framework of Emergency Management</a:t>
            </a:r>
          </a:p>
        </p:txBody>
      </p:sp>
      <p:sp>
        <p:nvSpPr>
          <p:cNvPr id="46084" name="Rectangle 4">
            <a:extLst>
              <a:ext uri="{FF2B5EF4-FFF2-40B4-BE49-F238E27FC236}">
                <a16:creationId xmlns:a16="http://schemas.microsoft.com/office/drawing/2014/main" id="{D271601D-9940-44AE-8BAD-522C81DC619B}"/>
              </a:ext>
            </a:extLst>
          </p:cNvPr>
          <p:cNvSpPr>
            <a:spLocks noChangeArrowheads="1"/>
          </p:cNvSpPr>
          <p:nvPr/>
        </p:nvSpPr>
        <p:spPr bwMode="auto">
          <a:xfrm>
            <a:off x="2209800" y="2895600"/>
            <a:ext cx="7162800" cy="25908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6085" name="Rectangle 5">
            <a:extLst>
              <a:ext uri="{FF2B5EF4-FFF2-40B4-BE49-F238E27FC236}">
                <a16:creationId xmlns:a16="http://schemas.microsoft.com/office/drawing/2014/main" id="{3DC331B4-109E-445C-9F8B-B64B8BE50961}"/>
              </a:ext>
            </a:extLst>
          </p:cNvPr>
          <p:cNvSpPr>
            <a:spLocks noChangeArrowheads="1"/>
          </p:cNvSpPr>
          <p:nvPr/>
        </p:nvSpPr>
        <p:spPr bwMode="auto">
          <a:xfrm>
            <a:off x="2133600" y="2590800"/>
            <a:ext cx="7162800" cy="25908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6086" name="Rectangle 6">
            <a:extLst>
              <a:ext uri="{FF2B5EF4-FFF2-40B4-BE49-F238E27FC236}">
                <a16:creationId xmlns:a16="http://schemas.microsoft.com/office/drawing/2014/main" id="{7C3C254D-362C-40EA-A618-D8022DE0044B}"/>
              </a:ext>
            </a:extLst>
          </p:cNvPr>
          <p:cNvSpPr>
            <a:spLocks noChangeArrowheads="1"/>
          </p:cNvSpPr>
          <p:nvPr/>
        </p:nvSpPr>
        <p:spPr bwMode="auto">
          <a:xfrm>
            <a:off x="1981200" y="2286000"/>
            <a:ext cx="7162800" cy="25908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46087" name="Group 7">
            <a:extLst>
              <a:ext uri="{FF2B5EF4-FFF2-40B4-BE49-F238E27FC236}">
                <a16:creationId xmlns:a16="http://schemas.microsoft.com/office/drawing/2014/main" id="{EB74D5F9-EE06-4CDD-96E4-9AD9A037DE2E}"/>
              </a:ext>
            </a:extLst>
          </p:cNvPr>
          <p:cNvGraphicFramePr>
            <a:graphicFrameLocks noGrp="1"/>
          </p:cNvGraphicFramePr>
          <p:nvPr/>
        </p:nvGraphicFramePr>
        <p:xfrm>
          <a:off x="1828800" y="1981201"/>
          <a:ext cx="7162800" cy="2589213"/>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493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14303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            Function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Grouping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Mitigation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rPr>
                        <a:t>Preparedness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Recovery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International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National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State/Provincial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Local/Municipal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Citizen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6131" name="Line 51">
            <a:extLst>
              <a:ext uri="{FF2B5EF4-FFF2-40B4-BE49-F238E27FC236}">
                <a16:creationId xmlns:a16="http://schemas.microsoft.com/office/drawing/2014/main" id="{3CF91DF8-1052-40A1-BC42-DBBCA38F95EA}"/>
              </a:ext>
            </a:extLst>
          </p:cNvPr>
          <p:cNvSpPr>
            <a:spLocks noChangeShapeType="1"/>
          </p:cNvSpPr>
          <p:nvPr/>
        </p:nvSpPr>
        <p:spPr bwMode="auto">
          <a:xfrm>
            <a:off x="1828800" y="1981200"/>
            <a:ext cx="15240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2" name="Text Box 52">
            <a:extLst>
              <a:ext uri="{FF2B5EF4-FFF2-40B4-BE49-F238E27FC236}">
                <a16:creationId xmlns:a16="http://schemas.microsoft.com/office/drawing/2014/main" id="{0E791136-73B4-497D-BABC-E22C0E877AF8}"/>
              </a:ext>
            </a:extLst>
          </p:cNvPr>
          <p:cNvSpPr txBox="1">
            <a:spLocks noChangeArrowheads="1"/>
          </p:cNvSpPr>
          <p:nvPr/>
        </p:nvSpPr>
        <p:spPr bwMode="auto">
          <a:xfrm>
            <a:off x="8991600" y="1981200"/>
            <a:ext cx="1447800" cy="844550"/>
          </a:xfrm>
          <a:prstGeom prst="rect">
            <a:avLst/>
          </a:prstGeom>
          <a:solidFill>
            <a:srgbClr val="FF00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a:solidFill>
                  <a:schemeClr val="bg1"/>
                </a:solidFill>
                <a:latin typeface="Arial" panose="020B0604020202020204" pitchFamily="34" charset="0"/>
              </a:rPr>
              <a:t>Human Induced - Intentional</a:t>
            </a:r>
          </a:p>
        </p:txBody>
      </p:sp>
      <p:sp>
        <p:nvSpPr>
          <p:cNvPr id="46133" name="Text Box 53">
            <a:extLst>
              <a:ext uri="{FF2B5EF4-FFF2-40B4-BE49-F238E27FC236}">
                <a16:creationId xmlns:a16="http://schemas.microsoft.com/office/drawing/2014/main" id="{E156E778-FD85-42F0-AA37-345EFE9C2087}"/>
              </a:ext>
            </a:extLst>
          </p:cNvPr>
          <p:cNvSpPr txBox="1">
            <a:spLocks noChangeArrowheads="1"/>
          </p:cNvSpPr>
          <p:nvPr/>
        </p:nvSpPr>
        <p:spPr bwMode="auto">
          <a:xfrm>
            <a:off x="9144000" y="2895601"/>
            <a:ext cx="1371600" cy="1089025"/>
          </a:xfrm>
          <a:prstGeom prst="rect">
            <a:avLst/>
          </a:prstGeom>
          <a:solidFill>
            <a:srgbClr val="FF9933"/>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a:solidFill>
                  <a:schemeClr val="bg1"/>
                </a:solidFill>
                <a:latin typeface="Arial" panose="020B0604020202020204" pitchFamily="34" charset="0"/>
              </a:rPr>
              <a:t>Human Induced - Non-Intentional</a:t>
            </a:r>
          </a:p>
        </p:txBody>
      </p:sp>
      <p:sp>
        <p:nvSpPr>
          <p:cNvPr id="46134" name="Text Box 54">
            <a:extLst>
              <a:ext uri="{FF2B5EF4-FFF2-40B4-BE49-F238E27FC236}">
                <a16:creationId xmlns:a16="http://schemas.microsoft.com/office/drawing/2014/main" id="{05C9D09B-E679-4D15-9C62-AEC744C72AF6}"/>
              </a:ext>
            </a:extLst>
          </p:cNvPr>
          <p:cNvSpPr txBox="1">
            <a:spLocks noChangeArrowheads="1"/>
          </p:cNvSpPr>
          <p:nvPr/>
        </p:nvSpPr>
        <p:spPr bwMode="auto">
          <a:xfrm>
            <a:off x="9296400" y="4038601"/>
            <a:ext cx="1295400" cy="538163"/>
          </a:xfrm>
          <a:prstGeom prst="rect">
            <a:avLst/>
          </a:prstGeom>
          <a:solidFill>
            <a:schemeClr val="accent2"/>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a:solidFill>
                  <a:schemeClr val="bg1"/>
                </a:solidFill>
                <a:latin typeface="Arial" panose="020B0604020202020204" pitchFamily="34" charset="0"/>
              </a:rPr>
              <a:t>Natural - </a:t>
            </a:r>
            <a:r>
              <a:rPr lang="en-CA" altLang="en-US" sz="1200" b="1">
                <a:solidFill>
                  <a:schemeClr val="bg1"/>
                </a:solidFill>
                <a:latin typeface="Arial" panose="020B0604020202020204" pitchFamily="34" charset="0"/>
              </a:rPr>
              <a:t>Meteorological</a:t>
            </a:r>
          </a:p>
        </p:txBody>
      </p:sp>
      <p:sp>
        <p:nvSpPr>
          <p:cNvPr id="46135" name="Text Box 55">
            <a:extLst>
              <a:ext uri="{FF2B5EF4-FFF2-40B4-BE49-F238E27FC236}">
                <a16:creationId xmlns:a16="http://schemas.microsoft.com/office/drawing/2014/main" id="{F2B7E6E2-25B8-4392-A881-E282043C62D4}"/>
              </a:ext>
            </a:extLst>
          </p:cNvPr>
          <p:cNvSpPr txBox="1">
            <a:spLocks noChangeArrowheads="1"/>
          </p:cNvSpPr>
          <p:nvPr/>
        </p:nvSpPr>
        <p:spPr bwMode="auto">
          <a:xfrm>
            <a:off x="9372600" y="4648201"/>
            <a:ext cx="1219200" cy="538163"/>
          </a:xfrm>
          <a:prstGeom prst="rect">
            <a:avLst/>
          </a:prstGeom>
          <a:solidFill>
            <a:srgbClr val="008000"/>
          </a:solidFill>
          <a:ln w="76200">
            <a:solidFill>
              <a:srgbClr val="990000"/>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dirty="0">
                <a:solidFill>
                  <a:schemeClr val="bg1"/>
                </a:solidFill>
                <a:latin typeface="Arial" panose="020B0604020202020204" pitchFamily="34" charset="0"/>
              </a:rPr>
              <a:t>Natural - </a:t>
            </a:r>
            <a:r>
              <a:rPr lang="en-CA" altLang="en-US" sz="1200" b="1" dirty="0">
                <a:solidFill>
                  <a:schemeClr val="bg1"/>
                </a:solidFill>
                <a:latin typeface="Arial" panose="020B0604020202020204" pitchFamily="34" charset="0"/>
              </a:rPr>
              <a:t>Biological</a:t>
            </a:r>
          </a:p>
        </p:txBody>
      </p:sp>
      <p:grpSp>
        <p:nvGrpSpPr>
          <p:cNvPr id="2" name="Group 56">
            <a:extLst>
              <a:ext uri="{FF2B5EF4-FFF2-40B4-BE49-F238E27FC236}">
                <a16:creationId xmlns:a16="http://schemas.microsoft.com/office/drawing/2014/main" id="{E00F406D-0B55-44BE-BA26-BD4242F116F6}"/>
              </a:ext>
            </a:extLst>
          </p:cNvPr>
          <p:cNvGrpSpPr>
            <a:grpSpLocks/>
          </p:cNvGrpSpPr>
          <p:nvPr/>
        </p:nvGrpSpPr>
        <p:grpSpPr bwMode="auto">
          <a:xfrm>
            <a:off x="3352800" y="3429001"/>
            <a:ext cx="2209800" cy="3186113"/>
            <a:chOff x="1152" y="2160"/>
            <a:chExt cx="1392" cy="2007"/>
          </a:xfrm>
        </p:grpSpPr>
        <p:sp>
          <p:nvSpPr>
            <p:cNvPr id="14406" name="Rectangle 57">
              <a:extLst>
                <a:ext uri="{FF2B5EF4-FFF2-40B4-BE49-F238E27FC236}">
                  <a16:creationId xmlns:a16="http://schemas.microsoft.com/office/drawing/2014/main" id="{BDB1A5F8-64BC-4578-A7B7-B04A0B4E9808}"/>
                </a:ext>
              </a:extLst>
            </p:cNvPr>
            <p:cNvSpPr>
              <a:spLocks noChangeArrowheads="1"/>
            </p:cNvSpPr>
            <p:nvPr/>
          </p:nvSpPr>
          <p:spPr bwMode="auto">
            <a:xfrm>
              <a:off x="1152" y="2160"/>
              <a:ext cx="960" cy="240"/>
            </a:xfrm>
            <a:prstGeom prst="rect">
              <a:avLst/>
            </a:prstGeom>
            <a:solidFill>
              <a:srgbClr val="CCECFF"/>
            </a:solidFill>
            <a:ln w="19050">
              <a:solidFill>
                <a:srgbClr val="9933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nvGrpSpPr>
            <p:cNvPr id="14407" name="Group 58">
              <a:extLst>
                <a:ext uri="{FF2B5EF4-FFF2-40B4-BE49-F238E27FC236}">
                  <a16:creationId xmlns:a16="http://schemas.microsoft.com/office/drawing/2014/main" id="{8A2DC56D-BF25-47C9-965C-03FD709A1619}"/>
                </a:ext>
              </a:extLst>
            </p:cNvPr>
            <p:cNvGrpSpPr>
              <a:grpSpLocks/>
            </p:cNvGrpSpPr>
            <p:nvPr/>
          </p:nvGrpSpPr>
          <p:grpSpPr bwMode="auto">
            <a:xfrm>
              <a:off x="1152" y="2160"/>
              <a:ext cx="1392" cy="1872"/>
              <a:chOff x="1152" y="2160"/>
              <a:chExt cx="1392" cy="1872"/>
            </a:xfrm>
          </p:grpSpPr>
          <p:sp>
            <p:nvSpPr>
              <p:cNvPr id="14409" name="Line 59">
                <a:extLst>
                  <a:ext uri="{FF2B5EF4-FFF2-40B4-BE49-F238E27FC236}">
                    <a16:creationId xmlns:a16="http://schemas.microsoft.com/office/drawing/2014/main" id="{1B9AD1FD-2E28-4D91-B77A-CA1441A1CDB7}"/>
                  </a:ext>
                </a:extLst>
              </p:cNvPr>
              <p:cNvSpPr>
                <a:spLocks noChangeShapeType="1"/>
              </p:cNvSpPr>
              <p:nvPr/>
            </p:nvSpPr>
            <p:spPr bwMode="auto">
              <a:xfrm>
                <a:off x="1152" y="2400"/>
                <a:ext cx="144" cy="1632"/>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0" name="Line 60">
                <a:extLst>
                  <a:ext uri="{FF2B5EF4-FFF2-40B4-BE49-F238E27FC236}">
                    <a16:creationId xmlns:a16="http://schemas.microsoft.com/office/drawing/2014/main" id="{75803940-6F0E-46BA-BFD4-C65B196FD77F}"/>
                  </a:ext>
                </a:extLst>
              </p:cNvPr>
              <p:cNvSpPr>
                <a:spLocks noChangeShapeType="1"/>
              </p:cNvSpPr>
              <p:nvPr/>
            </p:nvSpPr>
            <p:spPr bwMode="auto">
              <a:xfrm>
                <a:off x="1152" y="2160"/>
                <a:ext cx="144" cy="144"/>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11" name="Line 61">
                <a:extLst>
                  <a:ext uri="{FF2B5EF4-FFF2-40B4-BE49-F238E27FC236}">
                    <a16:creationId xmlns:a16="http://schemas.microsoft.com/office/drawing/2014/main" id="{2FDCC159-6D3F-43A5-A4B7-6457A0F8C178}"/>
                  </a:ext>
                </a:extLst>
              </p:cNvPr>
              <p:cNvSpPr>
                <a:spLocks noChangeShapeType="1"/>
              </p:cNvSpPr>
              <p:nvPr/>
            </p:nvSpPr>
            <p:spPr bwMode="auto">
              <a:xfrm>
                <a:off x="2112" y="2160"/>
                <a:ext cx="432" cy="144"/>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408" name="Text Box 62">
              <a:extLst>
                <a:ext uri="{FF2B5EF4-FFF2-40B4-BE49-F238E27FC236}">
                  <a16:creationId xmlns:a16="http://schemas.microsoft.com/office/drawing/2014/main" id="{BF2294E0-C326-414E-AA91-89AF7A2D9D44}"/>
                </a:ext>
              </a:extLst>
            </p:cNvPr>
            <p:cNvSpPr txBox="1">
              <a:spLocks noChangeArrowheads="1"/>
            </p:cNvSpPr>
            <p:nvPr/>
          </p:nvSpPr>
          <p:spPr bwMode="auto">
            <a:xfrm>
              <a:off x="1296" y="2304"/>
              <a:ext cx="1248" cy="1863"/>
            </a:xfrm>
            <a:prstGeom prst="rect">
              <a:avLst/>
            </a:prstGeom>
            <a:solidFill>
              <a:srgbClr val="CCECFF"/>
            </a:solidFill>
            <a:ln w="19050">
              <a:solidFill>
                <a:srgbClr val="99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CA" altLang="en-US" sz="1700">
                  <a:latin typeface="Arial" panose="020B0604020202020204" pitchFamily="34" charset="0"/>
                </a:rPr>
                <a:t> Governance</a:t>
              </a:r>
            </a:p>
            <a:p>
              <a:pPr eaLnBrk="1" hangingPunct="1">
                <a:spcBef>
                  <a:spcPct val="0"/>
                </a:spcBef>
              </a:pPr>
              <a:r>
                <a:rPr lang="en-CA" altLang="en-US" sz="1700">
                  <a:latin typeface="Arial" panose="020B0604020202020204" pitchFamily="34" charset="0"/>
                </a:rPr>
                <a:t> Operations</a:t>
              </a:r>
            </a:p>
            <a:p>
              <a:pPr eaLnBrk="1" hangingPunct="1">
                <a:spcBef>
                  <a:spcPct val="0"/>
                </a:spcBef>
              </a:pPr>
              <a:r>
                <a:rPr lang="en-CA" altLang="en-US" sz="1700">
                  <a:latin typeface="Arial" panose="020B0604020202020204" pitchFamily="34" charset="0"/>
                </a:rPr>
                <a:t> Intelligence</a:t>
              </a:r>
            </a:p>
            <a:p>
              <a:pPr eaLnBrk="1" hangingPunct="1">
                <a:spcBef>
                  <a:spcPct val="0"/>
                </a:spcBef>
              </a:pPr>
              <a:r>
                <a:rPr lang="en-CA" altLang="en-US" sz="1700">
                  <a:latin typeface="Arial" panose="020B0604020202020204" pitchFamily="34" charset="0"/>
                </a:rPr>
                <a:t> Plans</a:t>
              </a:r>
            </a:p>
            <a:p>
              <a:pPr eaLnBrk="1" hangingPunct="1">
                <a:spcBef>
                  <a:spcPct val="0"/>
                </a:spcBef>
              </a:pPr>
              <a:r>
                <a:rPr lang="en-CA" altLang="en-US" sz="1700">
                  <a:latin typeface="Arial" panose="020B0604020202020204" pitchFamily="34" charset="0"/>
                </a:rPr>
                <a:t> Logistics</a:t>
              </a:r>
            </a:p>
            <a:p>
              <a:pPr eaLnBrk="1" hangingPunct="1">
                <a:spcBef>
                  <a:spcPct val="0"/>
                </a:spcBef>
              </a:pPr>
              <a:r>
                <a:rPr lang="en-CA" altLang="en-US" sz="1700">
                  <a:latin typeface="Arial" panose="020B0604020202020204" pitchFamily="34" charset="0"/>
                </a:rPr>
                <a:t> Public/Private    Coordination</a:t>
              </a:r>
            </a:p>
            <a:p>
              <a:pPr eaLnBrk="1" hangingPunct="1">
                <a:spcBef>
                  <a:spcPct val="0"/>
                </a:spcBef>
              </a:pPr>
              <a:r>
                <a:rPr lang="en-CA" altLang="en-US" sz="1700">
                  <a:latin typeface="Arial" panose="020B0604020202020204" pitchFamily="34" charset="0"/>
                </a:rPr>
                <a:t> Communications</a:t>
              </a:r>
            </a:p>
            <a:p>
              <a:pPr eaLnBrk="1" hangingPunct="1">
                <a:spcBef>
                  <a:spcPct val="0"/>
                </a:spcBef>
              </a:pPr>
              <a:r>
                <a:rPr lang="en-CA" altLang="en-US" sz="1700">
                  <a:latin typeface="Arial" panose="020B0604020202020204" pitchFamily="34" charset="0"/>
                </a:rPr>
                <a:t> Finance</a:t>
              </a:r>
            </a:p>
            <a:p>
              <a:pPr eaLnBrk="1" hangingPunct="1">
                <a:spcBef>
                  <a:spcPct val="0"/>
                </a:spcBef>
              </a:pPr>
              <a:r>
                <a:rPr lang="en-CA" altLang="en-US" sz="1700">
                  <a:latin typeface="Arial" panose="020B0604020202020204" pitchFamily="34" charset="0"/>
                </a:rPr>
                <a:t> Administration</a:t>
              </a:r>
            </a:p>
            <a:p>
              <a:pPr eaLnBrk="1" hangingPunct="1">
                <a:spcBef>
                  <a:spcPct val="0"/>
                </a:spcBef>
              </a:pPr>
              <a:r>
                <a:rPr lang="en-CA" altLang="en-US" sz="1700">
                  <a:latin typeface="Arial" panose="020B0604020202020204" pitchFamily="34" charset="0"/>
                </a:rPr>
                <a:t> Training</a:t>
              </a:r>
            </a:p>
          </p:txBody>
        </p:sp>
      </p:grpSp>
      <p:sp>
        <p:nvSpPr>
          <p:cNvPr id="46143" name="Text Box 63">
            <a:extLst>
              <a:ext uri="{FF2B5EF4-FFF2-40B4-BE49-F238E27FC236}">
                <a16:creationId xmlns:a16="http://schemas.microsoft.com/office/drawing/2014/main" id="{417BD54D-5E52-40B3-AA9F-47EB5F4BA3E6}"/>
              </a:ext>
            </a:extLst>
          </p:cNvPr>
          <p:cNvSpPr txBox="1">
            <a:spLocks noChangeArrowheads="1"/>
          </p:cNvSpPr>
          <p:nvPr/>
        </p:nvSpPr>
        <p:spPr bwMode="auto">
          <a:xfrm>
            <a:off x="9448800" y="5257801"/>
            <a:ext cx="1143000" cy="538163"/>
          </a:xfrm>
          <a:prstGeom prst="rect">
            <a:avLst/>
          </a:prstGeom>
          <a:solidFill>
            <a:schemeClr val="accent1"/>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dirty="0">
                <a:solidFill>
                  <a:schemeClr val="bg1"/>
                </a:solidFill>
                <a:latin typeface="Arial" panose="020B0604020202020204" pitchFamily="34" charset="0"/>
              </a:rPr>
              <a:t>Natural - </a:t>
            </a:r>
            <a:r>
              <a:rPr lang="en-CA" altLang="en-US" sz="1200" b="1" dirty="0">
                <a:solidFill>
                  <a:schemeClr val="bg1"/>
                </a:solidFill>
                <a:latin typeface="Arial" panose="020B0604020202020204" pitchFamily="34" charset="0"/>
              </a:rPr>
              <a:t>Geological</a:t>
            </a:r>
          </a:p>
        </p:txBody>
      </p:sp>
      <p:sp>
        <p:nvSpPr>
          <p:cNvPr id="46144" name="Rectangle 64">
            <a:extLst>
              <a:ext uri="{FF2B5EF4-FFF2-40B4-BE49-F238E27FC236}">
                <a16:creationId xmlns:a16="http://schemas.microsoft.com/office/drawing/2014/main" id="{18F3D5DF-C625-475C-9AE1-FDD02B7EF6FE}"/>
              </a:ext>
            </a:extLst>
          </p:cNvPr>
          <p:cNvSpPr>
            <a:spLocks noChangeArrowheads="1"/>
          </p:cNvSpPr>
          <p:nvPr/>
        </p:nvSpPr>
        <p:spPr bwMode="auto">
          <a:xfrm>
            <a:off x="6172200" y="3505200"/>
            <a:ext cx="2133600" cy="2971800"/>
          </a:xfrm>
          <a:prstGeom prst="rect">
            <a:avLst/>
          </a:prstGeom>
          <a:solidFill>
            <a:srgbClr val="800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6145" name="Text Box 65">
            <a:extLst>
              <a:ext uri="{FF2B5EF4-FFF2-40B4-BE49-F238E27FC236}">
                <a16:creationId xmlns:a16="http://schemas.microsoft.com/office/drawing/2014/main" id="{4A0C9BBC-2B95-4DC5-9E50-F944B889829C}"/>
              </a:ext>
            </a:extLst>
          </p:cNvPr>
          <p:cNvSpPr txBox="1">
            <a:spLocks noChangeArrowheads="1"/>
          </p:cNvSpPr>
          <p:nvPr/>
        </p:nvSpPr>
        <p:spPr bwMode="auto">
          <a:xfrm>
            <a:off x="6172200" y="3581400"/>
            <a:ext cx="22098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US" altLang="en-US" sz="1600">
                <a:solidFill>
                  <a:schemeClr val="bg1"/>
                </a:solidFill>
              </a:rPr>
              <a:t> Personnel</a:t>
            </a:r>
          </a:p>
          <a:p>
            <a:pPr eaLnBrk="1" hangingPunct="1"/>
            <a:r>
              <a:rPr lang="en-US" altLang="en-US" sz="1600">
                <a:solidFill>
                  <a:schemeClr val="bg1"/>
                </a:solidFill>
              </a:rPr>
              <a:t> Equipment</a:t>
            </a:r>
          </a:p>
          <a:p>
            <a:pPr eaLnBrk="1" hangingPunct="1"/>
            <a:r>
              <a:rPr lang="en-US" altLang="en-US" sz="1600">
                <a:solidFill>
                  <a:schemeClr val="bg1"/>
                </a:solidFill>
              </a:rPr>
              <a:t> Supplies</a:t>
            </a:r>
          </a:p>
          <a:p>
            <a:pPr eaLnBrk="1" hangingPunct="1"/>
            <a:r>
              <a:rPr lang="en-US" altLang="en-US" sz="1600">
                <a:solidFill>
                  <a:schemeClr val="bg1"/>
                </a:solidFill>
              </a:rPr>
              <a:t> Infrastructure</a:t>
            </a:r>
          </a:p>
          <a:p>
            <a:pPr eaLnBrk="1" hangingPunct="1"/>
            <a:r>
              <a:rPr lang="en-US" altLang="en-US" sz="1600">
                <a:solidFill>
                  <a:schemeClr val="bg1"/>
                </a:solidFill>
              </a:rPr>
              <a:t> Information Communications Technology</a:t>
            </a:r>
          </a:p>
          <a:p>
            <a:pPr eaLnBrk="1" hangingPunct="1"/>
            <a:r>
              <a:rPr lang="en-US" altLang="en-US" sz="1600">
                <a:solidFill>
                  <a:schemeClr val="bg1"/>
                </a:solidFill>
              </a:rPr>
              <a:t> Finances</a:t>
            </a:r>
          </a:p>
          <a:p>
            <a:pPr eaLnBrk="1" hangingPunct="1"/>
            <a:r>
              <a:rPr lang="en-US" altLang="en-US" sz="1600">
                <a:solidFill>
                  <a:schemeClr val="bg1"/>
                </a:solidFill>
              </a:rPr>
              <a:t> Publications/Records/ Documents</a:t>
            </a:r>
          </a:p>
        </p:txBody>
      </p:sp>
      <p:sp>
        <p:nvSpPr>
          <p:cNvPr id="46146" name="Line 66">
            <a:extLst>
              <a:ext uri="{FF2B5EF4-FFF2-40B4-BE49-F238E27FC236}">
                <a16:creationId xmlns:a16="http://schemas.microsoft.com/office/drawing/2014/main" id="{C01C0CF1-0770-48CA-8F22-23E8BD92B959}"/>
              </a:ext>
            </a:extLst>
          </p:cNvPr>
          <p:cNvSpPr>
            <a:spLocks noChangeShapeType="1"/>
          </p:cNvSpPr>
          <p:nvPr/>
        </p:nvSpPr>
        <p:spPr bwMode="auto">
          <a:xfrm flipH="1" flipV="1">
            <a:off x="5105400" y="3886200"/>
            <a:ext cx="10668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47" name="Line 67">
            <a:extLst>
              <a:ext uri="{FF2B5EF4-FFF2-40B4-BE49-F238E27FC236}">
                <a16:creationId xmlns:a16="http://schemas.microsoft.com/office/drawing/2014/main" id="{50188507-0847-4770-BA89-F1F06C6A0A50}"/>
              </a:ext>
            </a:extLst>
          </p:cNvPr>
          <p:cNvSpPr>
            <a:spLocks noChangeShapeType="1"/>
          </p:cNvSpPr>
          <p:nvPr/>
        </p:nvSpPr>
        <p:spPr bwMode="auto">
          <a:xfrm flipH="1" flipV="1">
            <a:off x="5105400" y="4191000"/>
            <a:ext cx="10668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48" name="Line 68">
            <a:extLst>
              <a:ext uri="{FF2B5EF4-FFF2-40B4-BE49-F238E27FC236}">
                <a16:creationId xmlns:a16="http://schemas.microsoft.com/office/drawing/2014/main" id="{FD3A3773-F628-4560-9228-7DF9BE867794}"/>
              </a:ext>
            </a:extLst>
          </p:cNvPr>
          <p:cNvSpPr>
            <a:spLocks noChangeShapeType="1"/>
          </p:cNvSpPr>
          <p:nvPr/>
        </p:nvSpPr>
        <p:spPr bwMode="auto">
          <a:xfrm flipH="1" flipV="1">
            <a:off x="5105400" y="4419600"/>
            <a:ext cx="1066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49" name="Line 69">
            <a:extLst>
              <a:ext uri="{FF2B5EF4-FFF2-40B4-BE49-F238E27FC236}">
                <a16:creationId xmlns:a16="http://schemas.microsoft.com/office/drawing/2014/main" id="{60A8B526-9980-4757-99E5-B9D0EC000FCE}"/>
              </a:ext>
            </a:extLst>
          </p:cNvPr>
          <p:cNvSpPr>
            <a:spLocks noChangeShapeType="1"/>
          </p:cNvSpPr>
          <p:nvPr/>
        </p:nvSpPr>
        <p:spPr bwMode="auto">
          <a:xfrm flipH="1" flipV="1">
            <a:off x="5105400" y="4648200"/>
            <a:ext cx="1066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50" name="Line 70">
            <a:extLst>
              <a:ext uri="{FF2B5EF4-FFF2-40B4-BE49-F238E27FC236}">
                <a16:creationId xmlns:a16="http://schemas.microsoft.com/office/drawing/2014/main" id="{AFFB9C89-5567-4E23-8C03-198632F70F98}"/>
              </a:ext>
            </a:extLst>
          </p:cNvPr>
          <p:cNvSpPr>
            <a:spLocks noChangeShapeType="1"/>
          </p:cNvSpPr>
          <p:nvPr/>
        </p:nvSpPr>
        <p:spPr bwMode="auto">
          <a:xfrm flipH="1" flipV="1">
            <a:off x="5181600" y="4953000"/>
            <a:ext cx="990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51" name="Line 71">
            <a:extLst>
              <a:ext uri="{FF2B5EF4-FFF2-40B4-BE49-F238E27FC236}">
                <a16:creationId xmlns:a16="http://schemas.microsoft.com/office/drawing/2014/main" id="{6DE231E1-121E-4953-8563-5D5323527536}"/>
              </a:ext>
            </a:extLst>
          </p:cNvPr>
          <p:cNvSpPr>
            <a:spLocks noChangeShapeType="1"/>
          </p:cNvSpPr>
          <p:nvPr/>
        </p:nvSpPr>
        <p:spPr bwMode="auto">
          <a:xfrm flipH="1">
            <a:off x="5334000" y="50292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52" name="Line 72">
            <a:extLst>
              <a:ext uri="{FF2B5EF4-FFF2-40B4-BE49-F238E27FC236}">
                <a16:creationId xmlns:a16="http://schemas.microsoft.com/office/drawing/2014/main" id="{ACCAA6FF-14F3-4168-A320-243BD8FF401A}"/>
              </a:ext>
            </a:extLst>
          </p:cNvPr>
          <p:cNvSpPr>
            <a:spLocks noChangeShapeType="1"/>
          </p:cNvSpPr>
          <p:nvPr/>
        </p:nvSpPr>
        <p:spPr bwMode="auto">
          <a:xfrm flipH="1">
            <a:off x="5486400" y="5029200"/>
            <a:ext cx="685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53" name="Line 73">
            <a:extLst>
              <a:ext uri="{FF2B5EF4-FFF2-40B4-BE49-F238E27FC236}">
                <a16:creationId xmlns:a16="http://schemas.microsoft.com/office/drawing/2014/main" id="{32D2A7AE-10B1-4613-B0A6-FE102B27E1D4}"/>
              </a:ext>
            </a:extLst>
          </p:cNvPr>
          <p:cNvSpPr>
            <a:spLocks noChangeShapeType="1"/>
          </p:cNvSpPr>
          <p:nvPr/>
        </p:nvSpPr>
        <p:spPr bwMode="auto">
          <a:xfrm flipH="1">
            <a:off x="5334000" y="50292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54" name="Line 74">
            <a:extLst>
              <a:ext uri="{FF2B5EF4-FFF2-40B4-BE49-F238E27FC236}">
                <a16:creationId xmlns:a16="http://schemas.microsoft.com/office/drawing/2014/main" id="{56241943-CA47-4E52-8956-4653C36FB06E}"/>
              </a:ext>
            </a:extLst>
          </p:cNvPr>
          <p:cNvSpPr>
            <a:spLocks noChangeShapeType="1"/>
          </p:cNvSpPr>
          <p:nvPr/>
        </p:nvSpPr>
        <p:spPr bwMode="auto">
          <a:xfrm flipH="1">
            <a:off x="5334000" y="5029200"/>
            <a:ext cx="8382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55" name="Line 75">
            <a:extLst>
              <a:ext uri="{FF2B5EF4-FFF2-40B4-BE49-F238E27FC236}">
                <a16:creationId xmlns:a16="http://schemas.microsoft.com/office/drawing/2014/main" id="{39E94E82-4F1A-4996-B200-E798376E063E}"/>
              </a:ext>
            </a:extLst>
          </p:cNvPr>
          <p:cNvSpPr>
            <a:spLocks noChangeShapeType="1"/>
          </p:cNvSpPr>
          <p:nvPr/>
        </p:nvSpPr>
        <p:spPr bwMode="auto">
          <a:xfrm flipH="1">
            <a:off x="5257800" y="5029200"/>
            <a:ext cx="914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Arrow: Right 2">
            <a:extLst>
              <a:ext uri="{FF2B5EF4-FFF2-40B4-BE49-F238E27FC236}">
                <a16:creationId xmlns:a16="http://schemas.microsoft.com/office/drawing/2014/main" id="{6FCE73A3-CD3F-47E7-8589-37F982497369}"/>
              </a:ext>
            </a:extLst>
          </p:cNvPr>
          <p:cNvSpPr/>
          <p:nvPr/>
        </p:nvSpPr>
        <p:spPr>
          <a:xfrm rot="10800000">
            <a:off x="10896600" y="4822299"/>
            <a:ext cx="669652" cy="222040"/>
          </a:xfrm>
          <a:prstGeom prst="rightArrow">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DE00E71-51A7-3682-FC47-D04C7773668E}"/>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6087"/>
                                        </p:tgtEl>
                                        <p:attrNameLst>
                                          <p:attrName>style.visibility</p:attrName>
                                        </p:attrNameLst>
                                      </p:cBhvr>
                                      <p:to>
                                        <p:strVal val="visible"/>
                                      </p:to>
                                    </p:set>
                                    <p:anim calcmode="lin" valueType="num">
                                      <p:cBhvr additive="base">
                                        <p:cTn id="7" dur="500" fill="hold"/>
                                        <p:tgtEl>
                                          <p:spTgt spid="46087"/>
                                        </p:tgtEl>
                                        <p:attrNameLst>
                                          <p:attrName>ppt_x</p:attrName>
                                        </p:attrNameLst>
                                      </p:cBhvr>
                                      <p:tavLst>
                                        <p:tav tm="0">
                                          <p:val>
                                            <p:strVal val="0-#ppt_w/2"/>
                                          </p:val>
                                        </p:tav>
                                        <p:tav tm="100000">
                                          <p:val>
                                            <p:strVal val="#ppt_x"/>
                                          </p:val>
                                        </p:tav>
                                      </p:tavLst>
                                    </p:anim>
                                    <p:anim calcmode="lin" valueType="num">
                                      <p:cBhvr additive="base">
                                        <p:cTn id="8" dur="500" fill="hold"/>
                                        <p:tgtEl>
                                          <p:spTgt spid="4608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46131"/>
                                        </p:tgtEl>
                                        <p:attrNameLst>
                                          <p:attrName>style.visibility</p:attrName>
                                        </p:attrNameLst>
                                      </p:cBhvr>
                                      <p:to>
                                        <p:strVal val="visible"/>
                                      </p:to>
                                    </p:set>
                                    <p:animEffect transition="in" filter="dissolve">
                                      <p:cBhvr>
                                        <p:cTn id="12" dur="500"/>
                                        <p:tgtEl>
                                          <p:spTgt spid="46131"/>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6132"/>
                                        </p:tgtEl>
                                        <p:attrNameLst>
                                          <p:attrName>style.visibility</p:attrName>
                                        </p:attrNameLst>
                                      </p:cBhvr>
                                      <p:to>
                                        <p:strVal val="visible"/>
                                      </p:to>
                                    </p:set>
                                    <p:animEffect transition="in" filter="wipe(left)">
                                      <p:cBhvr>
                                        <p:cTn id="16" dur="500"/>
                                        <p:tgtEl>
                                          <p:spTgt spid="46132"/>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6086"/>
                                        </p:tgtEl>
                                        <p:attrNameLst>
                                          <p:attrName>style.visibility</p:attrName>
                                        </p:attrNameLst>
                                      </p:cBhvr>
                                      <p:to>
                                        <p:strVal val="visible"/>
                                      </p:to>
                                    </p:set>
                                    <p:animEffect transition="in" filter="wipe(left)">
                                      <p:cBhvr>
                                        <p:cTn id="20" dur="500"/>
                                        <p:tgtEl>
                                          <p:spTgt spid="46086"/>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6133"/>
                                        </p:tgtEl>
                                        <p:attrNameLst>
                                          <p:attrName>style.visibility</p:attrName>
                                        </p:attrNameLst>
                                      </p:cBhvr>
                                      <p:to>
                                        <p:strVal val="visible"/>
                                      </p:to>
                                    </p:set>
                                    <p:animEffect transition="in" filter="wipe(left)">
                                      <p:cBhvr>
                                        <p:cTn id="24" dur="500"/>
                                        <p:tgtEl>
                                          <p:spTgt spid="46133"/>
                                        </p:tgtEl>
                                      </p:cBhvr>
                                    </p:animEffect>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46085"/>
                                        </p:tgtEl>
                                        <p:attrNameLst>
                                          <p:attrName>style.visibility</p:attrName>
                                        </p:attrNameLst>
                                      </p:cBhvr>
                                      <p:to>
                                        <p:strVal val="visible"/>
                                      </p:to>
                                    </p:set>
                                    <p:animEffect transition="in" filter="wipe(left)">
                                      <p:cBhvr>
                                        <p:cTn id="28" dur="500"/>
                                        <p:tgtEl>
                                          <p:spTgt spid="46085"/>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6134"/>
                                        </p:tgtEl>
                                        <p:attrNameLst>
                                          <p:attrName>style.visibility</p:attrName>
                                        </p:attrNameLst>
                                      </p:cBhvr>
                                      <p:to>
                                        <p:strVal val="visible"/>
                                      </p:to>
                                    </p:set>
                                    <p:animEffect transition="in" filter="wipe(left)">
                                      <p:cBhvr>
                                        <p:cTn id="32" dur="500"/>
                                        <p:tgtEl>
                                          <p:spTgt spid="46134"/>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46084"/>
                                        </p:tgtEl>
                                        <p:attrNameLst>
                                          <p:attrName>style.visibility</p:attrName>
                                        </p:attrNameLst>
                                      </p:cBhvr>
                                      <p:to>
                                        <p:strVal val="visible"/>
                                      </p:to>
                                    </p:set>
                                    <p:animEffect transition="in" filter="wipe(left)">
                                      <p:cBhvr>
                                        <p:cTn id="36" dur="500"/>
                                        <p:tgtEl>
                                          <p:spTgt spid="46084"/>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6135"/>
                                        </p:tgtEl>
                                        <p:attrNameLst>
                                          <p:attrName>style.visibility</p:attrName>
                                        </p:attrNameLst>
                                      </p:cBhvr>
                                      <p:to>
                                        <p:strVal val="visible"/>
                                      </p:to>
                                    </p:set>
                                    <p:animEffect transition="in" filter="wipe(left)">
                                      <p:cBhvr>
                                        <p:cTn id="40" dur="500"/>
                                        <p:tgtEl>
                                          <p:spTgt spid="46135"/>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46082"/>
                                        </p:tgtEl>
                                        <p:attrNameLst>
                                          <p:attrName>style.visibility</p:attrName>
                                        </p:attrNameLst>
                                      </p:cBhvr>
                                      <p:to>
                                        <p:strVal val="visible"/>
                                      </p:to>
                                    </p:set>
                                    <p:animEffect transition="in" filter="wipe(left)">
                                      <p:cBhvr>
                                        <p:cTn id="44" dur="500"/>
                                        <p:tgtEl>
                                          <p:spTgt spid="46082"/>
                                        </p:tgtEl>
                                      </p:cBhvr>
                                    </p:animEffect>
                                  </p:childTnLst>
                                </p:cTn>
                              </p:par>
                            </p:childTnLst>
                          </p:cTn>
                        </p:par>
                        <p:par>
                          <p:cTn id="45" fill="hold" nodeType="afterGroup">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46143"/>
                                        </p:tgtEl>
                                        <p:attrNameLst>
                                          <p:attrName>style.visibility</p:attrName>
                                        </p:attrNameLst>
                                      </p:cBhvr>
                                      <p:to>
                                        <p:strVal val="visible"/>
                                      </p:to>
                                    </p:set>
                                    <p:animEffect transition="in" filter="wipe(left)">
                                      <p:cBhvr>
                                        <p:cTn id="48" dur="500"/>
                                        <p:tgtEl>
                                          <p:spTgt spid="46143"/>
                                        </p:tgtEl>
                                      </p:cBhvr>
                                    </p:animEffect>
                                  </p:childTnLst>
                                </p:cTn>
                              </p:par>
                            </p:childTnLst>
                          </p:cTn>
                        </p:par>
                        <p:par>
                          <p:cTn id="49" fill="hold" nodeType="afterGroup">
                            <p:stCondLst>
                              <p:cond delay="5500"/>
                            </p:stCondLst>
                            <p:childTnLst>
                              <p:par>
                                <p:cTn id="50" presetID="22" presetClass="entr" presetSubtype="1"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46144"/>
                                        </p:tgtEl>
                                        <p:attrNameLst>
                                          <p:attrName>style.visibility</p:attrName>
                                        </p:attrNameLst>
                                      </p:cBhvr>
                                      <p:to>
                                        <p:strVal val="visible"/>
                                      </p:to>
                                    </p:set>
                                    <p:anim calcmode="lin" valueType="num">
                                      <p:cBhvr>
                                        <p:cTn id="57" dur="500" fill="hold"/>
                                        <p:tgtEl>
                                          <p:spTgt spid="46144"/>
                                        </p:tgtEl>
                                        <p:attrNameLst>
                                          <p:attrName>ppt_w</p:attrName>
                                        </p:attrNameLst>
                                      </p:cBhvr>
                                      <p:tavLst>
                                        <p:tav tm="0">
                                          <p:val>
                                            <p:fltVal val="0"/>
                                          </p:val>
                                        </p:tav>
                                        <p:tav tm="100000">
                                          <p:val>
                                            <p:strVal val="#ppt_w"/>
                                          </p:val>
                                        </p:tav>
                                      </p:tavLst>
                                    </p:anim>
                                    <p:anim calcmode="lin" valueType="num">
                                      <p:cBhvr>
                                        <p:cTn id="58" dur="500" fill="hold"/>
                                        <p:tgtEl>
                                          <p:spTgt spid="46144"/>
                                        </p:tgtEl>
                                        <p:attrNameLst>
                                          <p:attrName>ppt_h</p:attrName>
                                        </p:attrNameLst>
                                      </p:cBhvr>
                                      <p:tavLst>
                                        <p:tav tm="0">
                                          <p:val>
                                            <p:fltVal val="0"/>
                                          </p:val>
                                        </p:tav>
                                        <p:tav tm="100000">
                                          <p:val>
                                            <p:strVal val="#ppt_h"/>
                                          </p:val>
                                        </p:tav>
                                      </p:tavLst>
                                    </p:anim>
                                  </p:child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46145"/>
                                        </p:tgtEl>
                                        <p:attrNameLst>
                                          <p:attrName>style.visibility</p:attrName>
                                        </p:attrNameLst>
                                      </p:cBhvr>
                                      <p:to>
                                        <p:strVal val="visible"/>
                                      </p:to>
                                    </p:set>
                                    <p:animEffect transition="in" filter="wipe(up)">
                                      <p:cBhvr>
                                        <p:cTn id="62" dur="500"/>
                                        <p:tgtEl>
                                          <p:spTgt spid="46145"/>
                                        </p:tgtEl>
                                      </p:cBhvr>
                                    </p:animEffect>
                                  </p:childTnLst>
                                </p:cTn>
                              </p:par>
                            </p:childTnLst>
                          </p:cTn>
                        </p:par>
                        <p:par>
                          <p:cTn id="63" fill="hold" nodeType="afterGroup">
                            <p:stCondLst>
                              <p:cond delay="1000"/>
                            </p:stCondLst>
                            <p:childTnLst>
                              <p:par>
                                <p:cTn id="64" presetID="22" presetClass="entr" presetSubtype="2" fill="hold" nodeType="afterEffect">
                                  <p:stCondLst>
                                    <p:cond delay="0"/>
                                  </p:stCondLst>
                                  <p:childTnLst>
                                    <p:set>
                                      <p:cBhvr>
                                        <p:cTn id="65" dur="1" fill="hold">
                                          <p:stCondLst>
                                            <p:cond delay="0"/>
                                          </p:stCondLst>
                                        </p:cTn>
                                        <p:tgtEl>
                                          <p:spTgt spid="46146"/>
                                        </p:tgtEl>
                                        <p:attrNameLst>
                                          <p:attrName>style.visibility</p:attrName>
                                        </p:attrNameLst>
                                      </p:cBhvr>
                                      <p:to>
                                        <p:strVal val="visible"/>
                                      </p:to>
                                    </p:set>
                                    <p:animEffect transition="in" filter="wipe(right)">
                                      <p:cBhvr>
                                        <p:cTn id="66" dur="500"/>
                                        <p:tgtEl>
                                          <p:spTgt spid="46146"/>
                                        </p:tgtEl>
                                      </p:cBhvr>
                                    </p:animEffect>
                                  </p:childTnLst>
                                </p:cTn>
                              </p:par>
                            </p:childTnLst>
                          </p:cTn>
                        </p:par>
                        <p:par>
                          <p:cTn id="67" fill="hold" nodeType="withGroup">
                            <p:stCondLst>
                              <p:cond delay="1500"/>
                            </p:stCondLst>
                            <p:childTnLst>
                              <p:par>
                                <p:cTn id="68" presetID="22" presetClass="entr" presetSubtype="2" fill="hold" nodeType="afterEffect">
                                  <p:stCondLst>
                                    <p:cond delay="0"/>
                                  </p:stCondLst>
                                  <p:childTnLst>
                                    <p:set>
                                      <p:cBhvr>
                                        <p:cTn id="69" dur="1" fill="hold">
                                          <p:stCondLst>
                                            <p:cond delay="0"/>
                                          </p:stCondLst>
                                        </p:cTn>
                                        <p:tgtEl>
                                          <p:spTgt spid="46147"/>
                                        </p:tgtEl>
                                        <p:attrNameLst>
                                          <p:attrName>style.visibility</p:attrName>
                                        </p:attrNameLst>
                                      </p:cBhvr>
                                      <p:to>
                                        <p:strVal val="visible"/>
                                      </p:to>
                                    </p:set>
                                    <p:animEffect transition="in" filter="wipe(right)">
                                      <p:cBhvr>
                                        <p:cTn id="70" dur="500"/>
                                        <p:tgtEl>
                                          <p:spTgt spid="46147"/>
                                        </p:tgtEl>
                                      </p:cBhvr>
                                    </p:animEffect>
                                  </p:childTnLst>
                                </p:cTn>
                              </p:par>
                            </p:childTnLst>
                          </p:cTn>
                        </p:par>
                        <p:par>
                          <p:cTn id="71" fill="hold" nodeType="afterGroup">
                            <p:stCondLst>
                              <p:cond delay="2000"/>
                            </p:stCondLst>
                            <p:childTnLst>
                              <p:par>
                                <p:cTn id="72" presetID="22" presetClass="entr" presetSubtype="2" fill="hold" nodeType="afterEffect">
                                  <p:stCondLst>
                                    <p:cond delay="0"/>
                                  </p:stCondLst>
                                  <p:childTnLst>
                                    <p:set>
                                      <p:cBhvr>
                                        <p:cTn id="73" dur="1" fill="hold">
                                          <p:stCondLst>
                                            <p:cond delay="0"/>
                                          </p:stCondLst>
                                        </p:cTn>
                                        <p:tgtEl>
                                          <p:spTgt spid="46148"/>
                                        </p:tgtEl>
                                        <p:attrNameLst>
                                          <p:attrName>style.visibility</p:attrName>
                                        </p:attrNameLst>
                                      </p:cBhvr>
                                      <p:to>
                                        <p:strVal val="visible"/>
                                      </p:to>
                                    </p:set>
                                    <p:animEffect transition="in" filter="wipe(right)">
                                      <p:cBhvr>
                                        <p:cTn id="74" dur="500"/>
                                        <p:tgtEl>
                                          <p:spTgt spid="46148"/>
                                        </p:tgtEl>
                                      </p:cBhvr>
                                    </p:animEffect>
                                  </p:childTnLst>
                                </p:cTn>
                              </p:par>
                            </p:childTnLst>
                          </p:cTn>
                        </p:par>
                        <p:par>
                          <p:cTn id="75" fill="hold" nodeType="afterGroup">
                            <p:stCondLst>
                              <p:cond delay="2500"/>
                            </p:stCondLst>
                            <p:childTnLst>
                              <p:par>
                                <p:cTn id="76" presetID="22" presetClass="entr" presetSubtype="2" fill="hold" nodeType="afterEffect">
                                  <p:stCondLst>
                                    <p:cond delay="0"/>
                                  </p:stCondLst>
                                  <p:childTnLst>
                                    <p:set>
                                      <p:cBhvr>
                                        <p:cTn id="77" dur="1" fill="hold">
                                          <p:stCondLst>
                                            <p:cond delay="0"/>
                                          </p:stCondLst>
                                        </p:cTn>
                                        <p:tgtEl>
                                          <p:spTgt spid="46149"/>
                                        </p:tgtEl>
                                        <p:attrNameLst>
                                          <p:attrName>style.visibility</p:attrName>
                                        </p:attrNameLst>
                                      </p:cBhvr>
                                      <p:to>
                                        <p:strVal val="visible"/>
                                      </p:to>
                                    </p:set>
                                    <p:animEffect transition="in" filter="wipe(right)">
                                      <p:cBhvr>
                                        <p:cTn id="78" dur="500"/>
                                        <p:tgtEl>
                                          <p:spTgt spid="46149"/>
                                        </p:tgtEl>
                                      </p:cBhvr>
                                    </p:animEffect>
                                  </p:childTnLst>
                                </p:cTn>
                              </p:par>
                            </p:childTnLst>
                          </p:cTn>
                        </p:par>
                        <p:par>
                          <p:cTn id="79" fill="hold" nodeType="afterGroup">
                            <p:stCondLst>
                              <p:cond delay="3000"/>
                            </p:stCondLst>
                            <p:childTnLst>
                              <p:par>
                                <p:cTn id="80" presetID="22" presetClass="entr" presetSubtype="2" fill="hold" nodeType="afterEffect">
                                  <p:stCondLst>
                                    <p:cond delay="0"/>
                                  </p:stCondLst>
                                  <p:childTnLst>
                                    <p:set>
                                      <p:cBhvr>
                                        <p:cTn id="81" dur="1" fill="hold">
                                          <p:stCondLst>
                                            <p:cond delay="0"/>
                                          </p:stCondLst>
                                        </p:cTn>
                                        <p:tgtEl>
                                          <p:spTgt spid="46150"/>
                                        </p:tgtEl>
                                        <p:attrNameLst>
                                          <p:attrName>style.visibility</p:attrName>
                                        </p:attrNameLst>
                                      </p:cBhvr>
                                      <p:to>
                                        <p:strVal val="visible"/>
                                      </p:to>
                                    </p:set>
                                    <p:animEffect transition="in" filter="wipe(right)">
                                      <p:cBhvr>
                                        <p:cTn id="82" dur="500"/>
                                        <p:tgtEl>
                                          <p:spTgt spid="46150"/>
                                        </p:tgtEl>
                                      </p:cBhvr>
                                    </p:animEffect>
                                  </p:childTnLst>
                                </p:cTn>
                              </p:par>
                            </p:childTnLst>
                          </p:cTn>
                        </p:par>
                        <p:par>
                          <p:cTn id="83" fill="hold" nodeType="afterGroup">
                            <p:stCondLst>
                              <p:cond delay="3500"/>
                            </p:stCondLst>
                            <p:childTnLst>
                              <p:par>
                                <p:cTn id="84" presetID="22" presetClass="entr" presetSubtype="2" fill="hold" nodeType="afterEffect">
                                  <p:stCondLst>
                                    <p:cond delay="0"/>
                                  </p:stCondLst>
                                  <p:childTnLst>
                                    <p:set>
                                      <p:cBhvr>
                                        <p:cTn id="85" dur="1" fill="hold">
                                          <p:stCondLst>
                                            <p:cond delay="0"/>
                                          </p:stCondLst>
                                        </p:cTn>
                                        <p:tgtEl>
                                          <p:spTgt spid="46151"/>
                                        </p:tgtEl>
                                        <p:attrNameLst>
                                          <p:attrName>style.visibility</p:attrName>
                                        </p:attrNameLst>
                                      </p:cBhvr>
                                      <p:to>
                                        <p:strVal val="visible"/>
                                      </p:to>
                                    </p:set>
                                    <p:animEffect transition="in" filter="wipe(right)">
                                      <p:cBhvr>
                                        <p:cTn id="86" dur="500"/>
                                        <p:tgtEl>
                                          <p:spTgt spid="46151"/>
                                        </p:tgtEl>
                                      </p:cBhvr>
                                    </p:animEffect>
                                  </p:childTnLst>
                                </p:cTn>
                              </p:par>
                            </p:childTnLst>
                          </p:cTn>
                        </p:par>
                        <p:par>
                          <p:cTn id="87" fill="hold" nodeType="afterGroup">
                            <p:stCondLst>
                              <p:cond delay="4000"/>
                            </p:stCondLst>
                            <p:childTnLst>
                              <p:par>
                                <p:cTn id="88" presetID="22" presetClass="entr" presetSubtype="2" fill="hold" nodeType="afterEffect">
                                  <p:stCondLst>
                                    <p:cond delay="0"/>
                                  </p:stCondLst>
                                  <p:childTnLst>
                                    <p:set>
                                      <p:cBhvr>
                                        <p:cTn id="89" dur="1" fill="hold">
                                          <p:stCondLst>
                                            <p:cond delay="0"/>
                                          </p:stCondLst>
                                        </p:cTn>
                                        <p:tgtEl>
                                          <p:spTgt spid="46152"/>
                                        </p:tgtEl>
                                        <p:attrNameLst>
                                          <p:attrName>style.visibility</p:attrName>
                                        </p:attrNameLst>
                                      </p:cBhvr>
                                      <p:to>
                                        <p:strVal val="visible"/>
                                      </p:to>
                                    </p:set>
                                    <p:animEffect transition="in" filter="wipe(right)">
                                      <p:cBhvr>
                                        <p:cTn id="90" dur="500"/>
                                        <p:tgtEl>
                                          <p:spTgt spid="46152"/>
                                        </p:tgtEl>
                                      </p:cBhvr>
                                    </p:animEffect>
                                  </p:childTnLst>
                                </p:cTn>
                              </p:par>
                            </p:childTnLst>
                          </p:cTn>
                        </p:par>
                        <p:par>
                          <p:cTn id="91" fill="hold" nodeType="afterGroup">
                            <p:stCondLst>
                              <p:cond delay="4500"/>
                            </p:stCondLst>
                            <p:childTnLst>
                              <p:par>
                                <p:cTn id="92" presetID="22" presetClass="entr" presetSubtype="2" fill="hold" nodeType="afterEffect">
                                  <p:stCondLst>
                                    <p:cond delay="0"/>
                                  </p:stCondLst>
                                  <p:childTnLst>
                                    <p:set>
                                      <p:cBhvr>
                                        <p:cTn id="93" dur="1" fill="hold">
                                          <p:stCondLst>
                                            <p:cond delay="0"/>
                                          </p:stCondLst>
                                        </p:cTn>
                                        <p:tgtEl>
                                          <p:spTgt spid="46153"/>
                                        </p:tgtEl>
                                        <p:attrNameLst>
                                          <p:attrName>style.visibility</p:attrName>
                                        </p:attrNameLst>
                                      </p:cBhvr>
                                      <p:to>
                                        <p:strVal val="visible"/>
                                      </p:to>
                                    </p:set>
                                    <p:animEffect transition="in" filter="wipe(right)">
                                      <p:cBhvr>
                                        <p:cTn id="94" dur="500"/>
                                        <p:tgtEl>
                                          <p:spTgt spid="46153"/>
                                        </p:tgtEl>
                                      </p:cBhvr>
                                    </p:animEffect>
                                  </p:childTnLst>
                                </p:cTn>
                              </p:par>
                            </p:childTnLst>
                          </p:cTn>
                        </p:par>
                        <p:par>
                          <p:cTn id="95" fill="hold" nodeType="afterGroup">
                            <p:stCondLst>
                              <p:cond delay="5000"/>
                            </p:stCondLst>
                            <p:childTnLst>
                              <p:par>
                                <p:cTn id="96" presetID="22" presetClass="entr" presetSubtype="2" fill="hold" nodeType="afterEffect">
                                  <p:stCondLst>
                                    <p:cond delay="0"/>
                                  </p:stCondLst>
                                  <p:childTnLst>
                                    <p:set>
                                      <p:cBhvr>
                                        <p:cTn id="97" dur="1" fill="hold">
                                          <p:stCondLst>
                                            <p:cond delay="0"/>
                                          </p:stCondLst>
                                        </p:cTn>
                                        <p:tgtEl>
                                          <p:spTgt spid="46154"/>
                                        </p:tgtEl>
                                        <p:attrNameLst>
                                          <p:attrName>style.visibility</p:attrName>
                                        </p:attrNameLst>
                                      </p:cBhvr>
                                      <p:to>
                                        <p:strVal val="visible"/>
                                      </p:to>
                                    </p:set>
                                    <p:animEffect transition="in" filter="wipe(right)">
                                      <p:cBhvr>
                                        <p:cTn id="98" dur="500"/>
                                        <p:tgtEl>
                                          <p:spTgt spid="46154"/>
                                        </p:tgtEl>
                                      </p:cBhvr>
                                    </p:animEffect>
                                  </p:childTnLst>
                                </p:cTn>
                              </p:par>
                            </p:childTnLst>
                          </p:cTn>
                        </p:par>
                        <p:par>
                          <p:cTn id="99" fill="hold" nodeType="afterGroup">
                            <p:stCondLst>
                              <p:cond delay="5500"/>
                            </p:stCondLst>
                            <p:childTnLst>
                              <p:par>
                                <p:cTn id="100" presetID="22" presetClass="entr" presetSubtype="2" fill="hold" nodeType="afterEffect">
                                  <p:stCondLst>
                                    <p:cond delay="0"/>
                                  </p:stCondLst>
                                  <p:childTnLst>
                                    <p:set>
                                      <p:cBhvr>
                                        <p:cTn id="101" dur="1" fill="hold">
                                          <p:stCondLst>
                                            <p:cond delay="0"/>
                                          </p:stCondLst>
                                        </p:cTn>
                                        <p:tgtEl>
                                          <p:spTgt spid="46155"/>
                                        </p:tgtEl>
                                        <p:attrNameLst>
                                          <p:attrName>style.visibility</p:attrName>
                                        </p:attrNameLst>
                                      </p:cBhvr>
                                      <p:to>
                                        <p:strVal val="visible"/>
                                      </p:to>
                                    </p:set>
                                    <p:animEffect transition="in" filter="wipe(right)">
                                      <p:cBhvr>
                                        <p:cTn id="102" dur="500"/>
                                        <p:tgtEl>
                                          <p:spTgt spid="46155"/>
                                        </p:tgtEl>
                                      </p:cBhvr>
                                    </p:animEffect>
                                  </p:childTnLst>
                                </p:cTn>
                              </p:par>
                            </p:childTnLst>
                          </p:cTn>
                        </p:par>
                        <p:par>
                          <p:cTn id="103" fill="hold">
                            <p:stCondLst>
                              <p:cond delay="6000"/>
                            </p:stCondLst>
                            <p:childTnLst>
                              <p:par>
                                <p:cTn id="104" presetID="2" presetClass="entr" presetSubtype="4" fill="hold" grpId="0" nodeType="afterEffect">
                                  <p:stCondLst>
                                    <p:cond delay="0"/>
                                  </p:stCondLst>
                                  <p:childTnLst>
                                    <p:set>
                                      <p:cBhvr>
                                        <p:cTn id="105" dur="1" fill="hold">
                                          <p:stCondLst>
                                            <p:cond delay="0"/>
                                          </p:stCondLst>
                                        </p:cTn>
                                        <p:tgtEl>
                                          <p:spTgt spid="3"/>
                                        </p:tgtEl>
                                        <p:attrNameLst>
                                          <p:attrName>style.visibility</p:attrName>
                                        </p:attrNameLst>
                                      </p:cBhvr>
                                      <p:to>
                                        <p:strVal val="visible"/>
                                      </p:to>
                                    </p:set>
                                    <p:anim calcmode="lin" valueType="num">
                                      <p:cBhvr additive="base">
                                        <p:cTn id="106" dur="500" fill="hold"/>
                                        <p:tgtEl>
                                          <p:spTgt spid="3"/>
                                        </p:tgtEl>
                                        <p:attrNameLst>
                                          <p:attrName>ppt_x</p:attrName>
                                        </p:attrNameLst>
                                      </p:cBhvr>
                                      <p:tavLst>
                                        <p:tav tm="0">
                                          <p:val>
                                            <p:strVal val="#ppt_x"/>
                                          </p:val>
                                        </p:tav>
                                        <p:tav tm="100000">
                                          <p:val>
                                            <p:strVal val="#ppt_x"/>
                                          </p:val>
                                        </p:tav>
                                      </p:tavLst>
                                    </p:anim>
                                    <p:anim calcmode="lin" valueType="num">
                                      <p:cBhvr additive="base">
                                        <p:cTn id="10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4" grpId="0" animBg="1"/>
      <p:bldP spid="46085" grpId="0" animBg="1"/>
      <p:bldP spid="46086" grpId="0" animBg="1"/>
      <p:bldP spid="46132" grpId="0" animBg="1" autoUpdateAnimBg="0"/>
      <p:bldP spid="46133" grpId="0" animBg="1" autoUpdateAnimBg="0"/>
      <p:bldP spid="46134" grpId="0" animBg="1" autoUpdateAnimBg="0"/>
      <p:bldP spid="46135" grpId="0" animBg="1" autoUpdateAnimBg="0"/>
      <p:bldP spid="46143" grpId="0" animBg="1" autoUpdateAnimBg="0"/>
      <p:bldP spid="46144" grpId="0" animBg="1"/>
      <p:bldP spid="46145" grpId="0" autoUpdateAnimBg="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C5D110DD-491C-4806-BEFB-C1E4C76A27B3}"/>
              </a:ext>
            </a:extLst>
          </p:cNvPr>
          <p:cNvSpPr>
            <a:spLocks noChangeArrowheads="1"/>
          </p:cNvSpPr>
          <p:nvPr/>
        </p:nvSpPr>
        <p:spPr bwMode="auto">
          <a:xfrm>
            <a:off x="2362200" y="3200400"/>
            <a:ext cx="7086600" cy="25908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363" name="Text Box 1027">
            <a:extLst>
              <a:ext uri="{FF2B5EF4-FFF2-40B4-BE49-F238E27FC236}">
                <a16:creationId xmlns:a16="http://schemas.microsoft.com/office/drawing/2014/main" id="{701C6581-4CC8-41A3-B8E1-54A96D212F65}"/>
              </a:ext>
            </a:extLst>
          </p:cNvPr>
          <p:cNvSpPr txBox="1">
            <a:spLocks noChangeArrowheads="1"/>
          </p:cNvSpPr>
          <p:nvPr/>
        </p:nvSpPr>
        <p:spPr bwMode="auto">
          <a:xfrm>
            <a:off x="3048000" y="152400"/>
            <a:ext cx="7391400" cy="12192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rgbClr val="800000"/>
                </a:solidFill>
              </a:rPr>
              <a:t>Integration of the Framework of Emergency Management</a:t>
            </a:r>
          </a:p>
        </p:txBody>
      </p:sp>
      <p:sp>
        <p:nvSpPr>
          <p:cNvPr id="15364" name="Rectangle 1028">
            <a:extLst>
              <a:ext uri="{FF2B5EF4-FFF2-40B4-BE49-F238E27FC236}">
                <a16:creationId xmlns:a16="http://schemas.microsoft.com/office/drawing/2014/main" id="{262AD39B-3D3E-4B18-9A9D-0D783C077EC7}"/>
              </a:ext>
            </a:extLst>
          </p:cNvPr>
          <p:cNvSpPr>
            <a:spLocks noChangeArrowheads="1"/>
          </p:cNvSpPr>
          <p:nvPr/>
        </p:nvSpPr>
        <p:spPr bwMode="auto">
          <a:xfrm>
            <a:off x="2209800" y="2895600"/>
            <a:ext cx="7162800" cy="25908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365" name="Rectangle 1029">
            <a:extLst>
              <a:ext uri="{FF2B5EF4-FFF2-40B4-BE49-F238E27FC236}">
                <a16:creationId xmlns:a16="http://schemas.microsoft.com/office/drawing/2014/main" id="{83BC8B80-6413-4C99-BCB2-3959AF481EEA}"/>
              </a:ext>
            </a:extLst>
          </p:cNvPr>
          <p:cNvSpPr>
            <a:spLocks noChangeArrowheads="1"/>
          </p:cNvSpPr>
          <p:nvPr/>
        </p:nvSpPr>
        <p:spPr bwMode="auto">
          <a:xfrm>
            <a:off x="2133600" y="2590800"/>
            <a:ext cx="7162800" cy="25908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366" name="Rectangle 1030">
            <a:extLst>
              <a:ext uri="{FF2B5EF4-FFF2-40B4-BE49-F238E27FC236}">
                <a16:creationId xmlns:a16="http://schemas.microsoft.com/office/drawing/2014/main" id="{66542456-AFC9-49B8-B3B5-DDB41696A7A2}"/>
              </a:ext>
            </a:extLst>
          </p:cNvPr>
          <p:cNvSpPr>
            <a:spLocks noChangeArrowheads="1"/>
          </p:cNvSpPr>
          <p:nvPr/>
        </p:nvSpPr>
        <p:spPr bwMode="auto">
          <a:xfrm>
            <a:off x="1981200" y="2286000"/>
            <a:ext cx="7162800" cy="25908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47111" name="Group 1031">
            <a:extLst>
              <a:ext uri="{FF2B5EF4-FFF2-40B4-BE49-F238E27FC236}">
                <a16:creationId xmlns:a16="http://schemas.microsoft.com/office/drawing/2014/main" id="{44A9E53B-01DE-4788-84EC-C9F67120F5C3}"/>
              </a:ext>
            </a:extLst>
          </p:cNvPr>
          <p:cNvGraphicFramePr>
            <a:graphicFrameLocks noGrp="1"/>
          </p:cNvGraphicFramePr>
          <p:nvPr/>
        </p:nvGraphicFramePr>
        <p:xfrm>
          <a:off x="1828800" y="1981201"/>
          <a:ext cx="7162800" cy="2589213"/>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49363">
                  <a:extLst>
                    <a:ext uri="{9D8B030D-6E8A-4147-A177-3AD203B41FA5}">
                      <a16:colId xmlns:a16="http://schemas.microsoft.com/office/drawing/2014/main" val="20002"/>
                    </a:ext>
                  </a:extLst>
                </a:gridCol>
                <a:gridCol w="1435100">
                  <a:extLst>
                    <a:ext uri="{9D8B030D-6E8A-4147-A177-3AD203B41FA5}">
                      <a16:colId xmlns:a16="http://schemas.microsoft.com/office/drawing/2014/main" val="20003"/>
                    </a:ext>
                  </a:extLst>
                </a:gridCol>
                <a:gridCol w="143033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            Function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Grouping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Mitigation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rPr>
                        <a:t>Preparedness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Recovery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International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National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State/Provincial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Local/Municipal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rgbClr val="993366"/>
                          </a:solidFill>
                          <a:effectLst/>
                          <a:latin typeface="Times New Roman" pitchFamily="18" charset="0"/>
                        </a:rPr>
                        <a:t>Citizen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5411" name="Line 1075">
            <a:extLst>
              <a:ext uri="{FF2B5EF4-FFF2-40B4-BE49-F238E27FC236}">
                <a16:creationId xmlns:a16="http://schemas.microsoft.com/office/drawing/2014/main" id="{1846D38C-C0C7-44D1-A885-F80A29D8488F}"/>
              </a:ext>
            </a:extLst>
          </p:cNvPr>
          <p:cNvSpPr>
            <a:spLocks noChangeShapeType="1"/>
          </p:cNvSpPr>
          <p:nvPr/>
        </p:nvSpPr>
        <p:spPr bwMode="auto">
          <a:xfrm>
            <a:off x="1828800" y="1981200"/>
            <a:ext cx="152400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Text Box 1076">
            <a:extLst>
              <a:ext uri="{FF2B5EF4-FFF2-40B4-BE49-F238E27FC236}">
                <a16:creationId xmlns:a16="http://schemas.microsoft.com/office/drawing/2014/main" id="{F25D65BB-3726-43BF-8BC2-1BB37C7D97BA}"/>
              </a:ext>
            </a:extLst>
          </p:cNvPr>
          <p:cNvSpPr txBox="1">
            <a:spLocks noChangeArrowheads="1"/>
          </p:cNvSpPr>
          <p:nvPr/>
        </p:nvSpPr>
        <p:spPr bwMode="auto">
          <a:xfrm>
            <a:off x="8991600" y="1981200"/>
            <a:ext cx="1447800" cy="844550"/>
          </a:xfrm>
          <a:prstGeom prst="rect">
            <a:avLst/>
          </a:prstGeom>
          <a:solidFill>
            <a:srgbClr val="FF00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a:solidFill>
                  <a:schemeClr val="bg1"/>
                </a:solidFill>
                <a:latin typeface="Arial" panose="020B0604020202020204" pitchFamily="34" charset="0"/>
              </a:rPr>
              <a:t>Human Induced - Intentional</a:t>
            </a:r>
          </a:p>
        </p:txBody>
      </p:sp>
      <p:sp>
        <p:nvSpPr>
          <p:cNvPr id="15413" name="Text Box 1077">
            <a:extLst>
              <a:ext uri="{FF2B5EF4-FFF2-40B4-BE49-F238E27FC236}">
                <a16:creationId xmlns:a16="http://schemas.microsoft.com/office/drawing/2014/main" id="{4797F2C7-E419-481B-B4E4-583BEDD992B6}"/>
              </a:ext>
            </a:extLst>
          </p:cNvPr>
          <p:cNvSpPr txBox="1">
            <a:spLocks noChangeArrowheads="1"/>
          </p:cNvSpPr>
          <p:nvPr/>
        </p:nvSpPr>
        <p:spPr bwMode="auto">
          <a:xfrm>
            <a:off x="9144000" y="2895601"/>
            <a:ext cx="1371600" cy="1089025"/>
          </a:xfrm>
          <a:prstGeom prst="rect">
            <a:avLst/>
          </a:prstGeom>
          <a:solidFill>
            <a:srgbClr val="FF9933"/>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a:solidFill>
                  <a:schemeClr val="bg1"/>
                </a:solidFill>
                <a:latin typeface="Arial" panose="020B0604020202020204" pitchFamily="34" charset="0"/>
              </a:rPr>
              <a:t>Human Induced - Non-Intentional</a:t>
            </a:r>
          </a:p>
        </p:txBody>
      </p:sp>
      <p:sp>
        <p:nvSpPr>
          <p:cNvPr id="15414" name="Text Box 1078">
            <a:extLst>
              <a:ext uri="{FF2B5EF4-FFF2-40B4-BE49-F238E27FC236}">
                <a16:creationId xmlns:a16="http://schemas.microsoft.com/office/drawing/2014/main" id="{B890F005-E8FF-4378-9982-31E824114158}"/>
              </a:ext>
            </a:extLst>
          </p:cNvPr>
          <p:cNvSpPr txBox="1">
            <a:spLocks noChangeArrowheads="1"/>
          </p:cNvSpPr>
          <p:nvPr/>
        </p:nvSpPr>
        <p:spPr bwMode="auto">
          <a:xfrm>
            <a:off x="9296400" y="4038601"/>
            <a:ext cx="1295400" cy="538163"/>
          </a:xfrm>
          <a:prstGeom prst="rect">
            <a:avLst/>
          </a:prstGeom>
          <a:solidFill>
            <a:schemeClr val="accent2"/>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a:solidFill>
                  <a:schemeClr val="bg1"/>
                </a:solidFill>
                <a:latin typeface="Arial" panose="020B0604020202020204" pitchFamily="34" charset="0"/>
              </a:rPr>
              <a:t>Natural - </a:t>
            </a:r>
            <a:r>
              <a:rPr lang="en-CA" altLang="en-US" sz="1200" b="1">
                <a:solidFill>
                  <a:schemeClr val="bg1"/>
                </a:solidFill>
                <a:latin typeface="Arial" panose="020B0604020202020204" pitchFamily="34" charset="0"/>
              </a:rPr>
              <a:t>Meteorological</a:t>
            </a:r>
          </a:p>
        </p:txBody>
      </p:sp>
      <p:sp>
        <p:nvSpPr>
          <p:cNvPr id="15415" name="Text Box 1079">
            <a:extLst>
              <a:ext uri="{FF2B5EF4-FFF2-40B4-BE49-F238E27FC236}">
                <a16:creationId xmlns:a16="http://schemas.microsoft.com/office/drawing/2014/main" id="{AC0B9F2E-3DA4-4714-A6E5-033AD5B057DF}"/>
              </a:ext>
            </a:extLst>
          </p:cNvPr>
          <p:cNvSpPr txBox="1">
            <a:spLocks noChangeArrowheads="1"/>
          </p:cNvSpPr>
          <p:nvPr/>
        </p:nvSpPr>
        <p:spPr bwMode="auto">
          <a:xfrm>
            <a:off x="9372600" y="4648201"/>
            <a:ext cx="1219200" cy="538163"/>
          </a:xfrm>
          <a:prstGeom prst="rect">
            <a:avLst/>
          </a:prstGeom>
          <a:solidFill>
            <a:srgbClr val="008000"/>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a:solidFill>
                  <a:schemeClr val="bg1"/>
                </a:solidFill>
                <a:latin typeface="Arial" panose="020B0604020202020204" pitchFamily="34" charset="0"/>
              </a:rPr>
              <a:t>Natural - </a:t>
            </a:r>
            <a:r>
              <a:rPr lang="en-CA" altLang="en-US" sz="1200" b="1">
                <a:solidFill>
                  <a:schemeClr val="bg1"/>
                </a:solidFill>
                <a:latin typeface="Arial" panose="020B0604020202020204" pitchFamily="34" charset="0"/>
              </a:rPr>
              <a:t>Biological</a:t>
            </a:r>
          </a:p>
        </p:txBody>
      </p:sp>
      <p:sp>
        <p:nvSpPr>
          <p:cNvPr id="47160" name="AutoShape 1080">
            <a:extLst>
              <a:ext uri="{FF2B5EF4-FFF2-40B4-BE49-F238E27FC236}">
                <a16:creationId xmlns:a16="http://schemas.microsoft.com/office/drawing/2014/main" id="{72752AAB-B108-4297-BD23-1959D87C9D7F}"/>
              </a:ext>
            </a:extLst>
          </p:cNvPr>
          <p:cNvSpPr>
            <a:spLocks noChangeArrowheads="1"/>
          </p:cNvSpPr>
          <p:nvPr/>
        </p:nvSpPr>
        <p:spPr bwMode="auto">
          <a:xfrm>
            <a:off x="5562600" y="4800600"/>
            <a:ext cx="381000" cy="304800"/>
          </a:xfrm>
          <a:prstGeom prst="rightArrow">
            <a:avLst>
              <a:gd name="adj1" fmla="val 50000"/>
              <a:gd name="adj2" fmla="val 31250"/>
            </a:avLst>
          </a:prstGeom>
          <a:solidFill>
            <a:srgbClr val="990000"/>
          </a:solidFill>
          <a:ln w="19050">
            <a:solidFill>
              <a:srgbClr val="9933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nvGrpSpPr>
          <p:cNvPr id="2" name="Group 1081">
            <a:extLst>
              <a:ext uri="{FF2B5EF4-FFF2-40B4-BE49-F238E27FC236}">
                <a16:creationId xmlns:a16="http://schemas.microsoft.com/office/drawing/2014/main" id="{94535CF2-2620-4D4B-A62A-63F510C64EDC}"/>
              </a:ext>
            </a:extLst>
          </p:cNvPr>
          <p:cNvGrpSpPr>
            <a:grpSpLocks/>
          </p:cNvGrpSpPr>
          <p:nvPr/>
        </p:nvGrpSpPr>
        <p:grpSpPr bwMode="auto">
          <a:xfrm>
            <a:off x="5943600" y="2286000"/>
            <a:ext cx="3276600" cy="4191000"/>
            <a:chOff x="2400" y="1248"/>
            <a:chExt cx="2064" cy="2640"/>
          </a:xfrm>
        </p:grpSpPr>
        <p:sp>
          <p:nvSpPr>
            <p:cNvPr id="15426" name="Rectangle 1082">
              <a:extLst>
                <a:ext uri="{FF2B5EF4-FFF2-40B4-BE49-F238E27FC236}">
                  <a16:creationId xmlns:a16="http://schemas.microsoft.com/office/drawing/2014/main" id="{51853047-80C8-4C0D-8456-6E941357FADC}"/>
                </a:ext>
              </a:extLst>
            </p:cNvPr>
            <p:cNvSpPr>
              <a:spLocks noChangeArrowheads="1"/>
            </p:cNvSpPr>
            <p:nvPr/>
          </p:nvSpPr>
          <p:spPr bwMode="auto">
            <a:xfrm>
              <a:off x="2400" y="1248"/>
              <a:ext cx="2064" cy="264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nvGrpSpPr>
            <p:cNvPr id="15427" name="Group 1083">
              <a:extLst>
                <a:ext uri="{FF2B5EF4-FFF2-40B4-BE49-F238E27FC236}">
                  <a16:creationId xmlns:a16="http://schemas.microsoft.com/office/drawing/2014/main" id="{9E0C9EBE-AFA3-4DFD-9C5A-316A7618CC31}"/>
                </a:ext>
              </a:extLst>
            </p:cNvPr>
            <p:cNvGrpSpPr>
              <a:grpSpLocks/>
            </p:cNvGrpSpPr>
            <p:nvPr/>
          </p:nvGrpSpPr>
          <p:grpSpPr bwMode="auto">
            <a:xfrm>
              <a:off x="2496" y="1320"/>
              <a:ext cx="1884" cy="2382"/>
              <a:chOff x="2496" y="1320"/>
              <a:chExt cx="1884" cy="2382"/>
            </a:xfrm>
          </p:grpSpPr>
          <p:sp>
            <p:nvSpPr>
              <p:cNvPr id="15428" name="AutoShape 1084">
                <a:extLst>
                  <a:ext uri="{FF2B5EF4-FFF2-40B4-BE49-F238E27FC236}">
                    <a16:creationId xmlns:a16="http://schemas.microsoft.com/office/drawing/2014/main" id="{98FAB4EB-1D8F-4889-998D-4B2CE15738D1}"/>
                  </a:ext>
                </a:extLst>
              </p:cNvPr>
              <p:cNvSpPr>
                <a:spLocks noChangeArrowheads="1"/>
              </p:cNvSpPr>
              <p:nvPr/>
            </p:nvSpPr>
            <p:spPr bwMode="auto">
              <a:xfrm>
                <a:off x="4116" y="2147"/>
                <a:ext cx="264" cy="397"/>
              </a:xfrm>
              <a:prstGeom prst="curvedLeftArrow">
                <a:avLst>
                  <a:gd name="adj1" fmla="val 30076"/>
                  <a:gd name="adj2" fmla="val 60152"/>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429" name="AutoShape 1085">
                <a:extLst>
                  <a:ext uri="{FF2B5EF4-FFF2-40B4-BE49-F238E27FC236}">
                    <a16:creationId xmlns:a16="http://schemas.microsoft.com/office/drawing/2014/main" id="{C4BC9431-3B3D-40D7-8DC7-FF44E7DE37AE}"/>
                  </a:ext>
                </a:extLst>
              </p:cNvPr>
              <p:cNvSpPr>
                <a:spLocks noChangeArrowheads="1"/>
              </p:cNvSpPr>
              <p:nvPr/>
            </p:nvSpPr>
            <p:spPr bwMode="auto">
              <a:xfrm>
                <a:off x="3216" y="1536"/>
                <a:ext cx="143" cy="144"/>
              </a:xfrm>
              <a:prstGeom prst="downArrow">
                <a:avLst>
                  <a:gd name="adj1" fmla="val 50000"/>
                  <a:gd name="adj2" fmla="val 25175"/>
                </a:avLst>
              </a:prstGeom>
              <a:solidFill>
                <a:srgbClr val="FFFFFF"/>
              </a:solidFill>
              <a:ln w="28575">
                <a:solidFill>
                  <a:srgbClr val="000000"/>
                </a:solidFill>
                <a:miter lim="800000"/>
                <a:headEnd/>
                <a:tailEnd/>
              </a:ln>
              <a:effectLst>
                <a:outerShdw dist="35921"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430" name="AutoShape 1086">
                <a:extLst>
                  <a:ext uri="{FF2B5EF4-FFF2-40B4-BE49-F238E27FC236}">
                    <a16:creationId xmlns:a16="http://schemas.microsoft.com/office/drawing/2014/main" id="{1E2AF96A-8B87-41FA-B52F-E26CDEE0E052}"/>
                  </a:ext>
                </a:extLst>
              </p:cNvPr>
              <p:cNvSpPr>
                <a:spLocks noChangeArrowheads="1"/>
              </p:cNvSpPr>
              <p:nvPr/>
            </p:nvSpPr>
            <p:spPr bwMode="auto">
              <a:xfrm>
                <a:off x="3216" y="1896"/>
                <a:ext cx="143" cy="144"/>
              </a:xfrm>
              <a:prstGeom prst="downArrow">
                <a:avLst>
                  <a:gd name="adj1" fmla="val 50000"/>
                  <a:gd name="adj2" fmla="val 25175"/>
                </a:avLst>
              </a:prstGeom>
              <a:solidFill>
                <a:srgbClr val="FFFFFF"/>
              </a:solidFill>
              <a:ln w="28575">
                <a:solidFill>
                  <a:srgbClr val="000000"/>
                </a:solidFill>
                <a:miter lim="800000"/>
                <a:headEnd/>
                <a:tailEnd/>
              </a:ln>
              <a:effectLst>
                <a:outerShdw dist="35921"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431" name="AutoShape 1087">
                <a:extLst>
                  <a:ext uri="{FF2B5EF4-FFF2-40B4-BE49-F238E27FC236}">
                    <a16:creationId xmlns:a16="http://schemas.microsoft.com/office/drawing/2014/main" id="{4CA9E923-23D9-4FC9-8B99-0C4E192547DA}"/>
                  </a:ext>
                </a:extLst>
              </p:cNvPr>
              <p:cNvSpPr>
                <a:spLocks noChangeArrowheads="1"/>
              </p:cNvSpPr>
              <p:nvPr/>
            </p:nvSpPr>
            <p:spPr bwMode="auto">
              <a:xfrm>
                <a:off x="3216" y="2256"/>
                <a:ext cx="143" cy="144"/>
              </a:xfrm>
              <a:prstGeom prst="downArrow">
                <a:avLst>
                  <a:gd name="adj1" fmla="val 50000"/>
                  <a:gd name="adj2" fmla="val 25175"/>
                </a:avLst>
              </a:prstGeom>
              <a:solidFill>
                <a:srgbClr val="FFFFFF"/>
              </a:solidFill>
              <a:ln w="28575">
                <a:solidFill>
                  <a:srgbClr val="000000"/>
                </a:solidFill>
                <a:miter lim="800000"/>
                <a:headEnd/>
                <a:tailEnd/>
              </a:ln>
              <a:effectLst>
                <a:outerShdw dist="35921"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432" name="AutoShape 1088">
                <a:extLst>
                  <a:ext uri="{FF2B5EF4-FFF2-40B4-BE49-F238E27FC236}">
                    <a16:creationId xmlns:a16="http://schemas.microsoft.com/office/drawing/2014/main" id="{37411080-A26D-4650-8985-40C19721AFFA}"/>
                  </a:ext>
                </a:extLst>
              </p:cNvPr>
              <p:cNvSpPr>
                <a:spLocks noChangeArrowheads="1"/>
              </p:cNvSpPr>
              <p:nvPr/>
            </p:nvSpPr>
            <p:spPr bwMode="auto">
              <a:xfrm>
                <a:off x="3228" y="2968"/>
                <a:ext cx="143" cy="144"/>
              </a:xfrm>
              <a:prstGeom prst="downArrow">
                <a:avLst>
                  <a:gd name="adj1" fmla="val 50000"/>
                  <a:gd name="adj2" fmla="val 25175"/>
                </a:avLst>
              </a:prstGeom>
              <a:solidFill>
                <a:srgbClr val="FFFFFF"/>
              </a:solidFill>
              <a:ln w="28575">
                <a:solidFill>
                  <a:srgbClr val="000000"/>
                </a:solidFill>
                <a:miter lim="800000"/>
                <a:headEnd/>
                <a:tailEnd/>
              </a:ln>
              <a:effectLst>
                <a:outerShdw dist="35921"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433" name="AutoShape 1089">
                <a:extLst>
                  <a:ext uri="{FF2B5EF4-FFF2-40B4-BE49-F238E27FC236}">
                    <a16:creationId xmlns:a16="http://schemas.microsoft.com/office/drawing/2014/main" id="{CF152D76-F9A3-410A-9173-198A8AFA20DA}"/>
                  </a:ext>
                </a:extLst>
              </p:cNvPr>
              <p:cNvSpPr>
                <a:spLocks noChangeArrowheads="1"/>
              </p:cNvSpPr>
              <p:nvPr/>
            </p:nvSpPr>
            <p:spPr bwMode="auto">
              <a:xfrm>
                <a:off x="3216" y="3310"/>
                <a:ext cx="143" cy="144"/>
              </a:xfrm>
              <a:prstGeom prst="downArrow">
                <a:avLst>
                  <a:gd name="adj1" fmla="val 50000"/>
                  <a:gd name="adj2" fmla="val 25175"/>
                </a:avLst>
              </a:prstGeom>
              <a:solidFill>
                <a:srgbClr val="FFFFFF"/>
              </a:solidFill>
              <a:ln w="28575">
                <a:solidFill>
                  <a:srgbClr val="000000"/>
                </a:solidFill>
                <a:miter lim="800000"/>
                <a:headEnd/>
                <a:tailEnd/>
              </a:ln>
              <a:effectLst>
                <a:outerShdw dist="35921"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434" name="AutoShape 1090">
                <a:extLst>
                  <a:ext uri="{FF2B5EF4-FFF2-40B4-BE49-F238E27FC236}">
                    <a16:creationId xmlns:a16="http://schemas.microsoft.com/office/drawing/2014/main" id="{21E5D181-7B8D-4565-94B2-1FEFFDA128A4}"/>
                  </a:ext>
                </a:extLst>
              </p:cNvPr>
              <p:cNvSpPr>
                <a:spLocks noChangeArrowheads="1"/>
              </p:cNvSpPr>
              <p:nvPr/>
            </p:nvSpPr>
            <p:spPr bwMode="auto">
              <a:xfrm>
                <a:off x="4092" y="3219"/>
                <a:ext cx="264" cy="397"/>
              </a:xfrm>
              <a:prstGeom prst="curvedLeftArrow">
                <a:avLst>
                  <a:gd name="adj1" fmla="val 30076"/>
                  <a:gd name="adj2" fmla="val 60152"/>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435" name="AutoShape 1091">
                <a:extLst>
                  <a:ext uri="{FF2B5EF4-FFF2-40B4-BE49-F238E27FC236}">
                    <a16:creationId xmlns:a16="http://schemas.microsoft.com/office/drawing/2014/main" id="{5A4AF9C0-4036-40C6-9A6E-8CCEBAE29AEE}"/>
                  </a:ext>
                </a:extLst>
              </p:cNvPr>
              <p:cNvSpPr>
                <a:spLocks noChangeArrowheads="1"/>
              </p:cNvSpPr>
              <p:nvPr/>
            </p:nvSpPr>
            <p:spPr bwMode="auto">
              <a:xfrm>
                <a:off x="4092" y="2867"/>
                <a:ext cx="264" cy="397"/>
              </a:xfrm>
              <a:prstGeom prst="curvedLeftArrow">
                <a:avLst>
                  <a:gd name="adj1" fmla="val 30076"/>
                  <a:gd name="adj2" fmla="val 60152"/>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436" name="AutoShape 1092">
                <a:extLst>
                  <a:ext uri="{FF2B5EF4-FFF2-40B4-BE49-F238E27FC236}">
                    <a16:creationId xmlns:a16="http://schemas.microsoft.com/office/drawing/2014/main" id="{E93B5D81-E68F-4178-9825-527EE4D78776}"/>
                  </a:ext>
                </a:extLst>
              </p:cNvPr>
              <p:cNvSpPr>
                <a:spLocks noChangeArrowheads="1"/>
              </p:cNvSpPr>
              <p:nvPr/>
            </p:nvSpPr>
            <p:spPr bwMode="auto">
              <a:xfrm>
                <a:off x="4092" y="2515"/>
                <a:ext cx="264" cy="397"/>
              </a:xfrm>
              <a:prstGeom prst="curvedLeftArrow">
                <a:avLst>
                  <a:gd name="adj1" fmla="val 30076"/>
                  <a:gd name="adj2" fmla="val 60152"/>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437" name="AutoShape 1093">
                <a:extLst>
                  <a:ext uri="{FF2B5EF4-FFF2-40B4-BE49-F238E27FC236}">
                    <a16:creationId xmlns:a16="http://schemas.microsoft.com/office/drawing/2014/main" id="{C7B38FE4-9362-479B-BAAB-AE535E55E05F}"/>
                  </a:ext>
                </a:extLst>
              </p:cNvPr>
              <p:cNvSpPr>
                <a:spLocks noChangeArrowheads="1"/>
              </p:cNvSpPr>
              <p:nvPr/>
            </p:nvSpPr>
            <p:spPr bwMode="auto">
              <a:xfrm>
                <a:off x="4080" y="1799"/>
                <a:ext cx="264" cy="397"/>
              </a:xfrm>
              <a:prstGeom prst="curvedLeftArrow">
                <a:avLst>
                  <a:gd name="adj1" fmla="val 30076"/>
                  <a:gd name="adj2" fmla="val 60152"/>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438" name="AutoShape 1094">
                <a:extLst>
                  <a:ext uri="{FF2B5EF4-FFF2-40B4-BE49-F238E27FC236}">
                    <a16:creationId xmlns:a16="http://schemas.microsoft.com/office/drawing/2014/main" id="{C7B393D3-CDC6-4281-81F1-FC5242D75CFD}"/>
                  </a:ext>
                </a:extLst>
              </p:cNvPr>
              <p:cNvSpPr>
                <a:spLocks noChangeArrowheads="1"/>
              </p:cNvSpPr>
              <p:nvPr/>
            </p:nvSpPr>
            <p:spPr bwMode="auto">
              <a:xfrm>
                <a:off x="4080" y="1438"/>
                <a:ext cx="264" cy="397"/>
              </a:xfrm>
              <a:prstGeom prst="curvedLeftArrow">
                <a:avLst>
                  <a:gd name="adj1" fmla="val 30076"/>
                  <a:gd name="adj2" fmla="val 60152"/>
                  <a:gd name="adj3" fmla="val 3333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5439" name="Rectangle 1095">
                <a:extLst>
                  <a:ext uri="{FF2B5EF4-FFF2-40B4-BE49-F238E27FC236}">
                    <a16:creationId xmlns:a16="http://schemas.microsoft.com/office/drawing/2014/main" id="{91828835-5D62-44B7-AC19-29BE1C41F536}"/>
                  </a:ext>
                </a:extLst>
              </p:cNvPr>
              <p:cNvSpPr>
                <a:spLocks noChangeArrowheads="1"/>
              </p:cNvSpPr>
              <p:nvPr/>
            </p:nvSpPr>
            <p:spPr bwMode="auto">
              <a:xfrm>
                <a:off x="2496" y="1320"/>
                <a:ext cx="1584" cy="230"/>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tIns="9144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600"/>
                  </a:spcBef>
                </a:pPr>
                <a:r>
                  <a:rPr lang="en-US" altLang="en-US" sz="1200" b="1">
                    <a:latin typeface="Arial" panose="020B0604020202020204" pitchFamily="34" charset="0"/>
                  </a:rPr>
                  <a:t>Govt &amp; Industry DOCTRINE</a:t>
                </a:r>
              </a:p>
            </p:txBody>
          </p:sp>
          <p:sp>
            <p:nvSpPr>
              <p:cNvPr id="15440" name="Rectangle 1096">
                <a:extLst>
                  <a:ext uri="{FF2B5EF4-FFF2-40B4-BE49-F238E27FC236}">
                    <a16:creationId xmlns:a16="http://schemas.microsoft.com/office/drawing/2014/main" id="{72A185FB-5484-4BEC-B77E-C043D22D2AE9}"/>
                  </a:ext>
                </a:extLst>
              </p:cNvPr>
              <p:cNvSpPr>
                <a:spLocks noChangeArrowheads="1"/>
              </p:cNvSpPr>
              <p:nvPr/>
            </p:nvSpPr>
            <p:spPr bwMode="auto">
              <a:xfrm>
                <a:off x="2496" y="1680"/>
                <a:ext cx="1584" cy="230"/>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t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600"/>
                  </a:spcBef>
                </a:pPr>
                <a:r>
                  <a:rPr lang="en-US" altLang="en-US" sz="1200" b="1">
                    <a:latin typeface="Arial" panose="020B0604020202020204" pitchFamily="34" charset="0"/>
                  </a:rPr>
                  <a:t>Govt &amp; Industry LEGISLATION</a:t>
                </a:r>
              </a:p>
              <a:p>
                <a:pPr algn="ctr">
                  <a:spcBef>
                    <a:spcPts val="600"/>
                  </a:spcBef>
                </a:pPr>
                <a:endParaRPr lang="en-US" altLang="en-US" sz="1200" b="1">
                  <a:latin typeface="Arial" panose="020B0604020202020204" pitchFamily="34" charset="0"/>
                </a:endParaRPr>
              </a:p>
            </p:txBody>
          </p:sp>
          <p:sp>
            <p:nvSpPr>
              <p:cNvPr id="15441" name="Rectangle 1097">
                <a:extLst>
                  <a:ext uri="{FF2B5EF4-FFF2-40B4-BE49-F238E27FC236}">
                    <a16:creationId xmlns:a16="http://schemas.microsoft.com/office/drawing/2014/main" id="{353BB889-D932-4905-A874-3F6DA83C7490}"/>
                  </a:ext>
                </a:extLst>
              </p:cNvPr>
              <p:cNvSpPr>
                <a:spLocks noChangeArrowheads="1"/>
              </p:cNvSpPr>
              <p:nvPr/>
            </p:nvSpPr>
            <p:spPr bwMode="auto">
              <a:xfrm>
                <a:off x="2496" y="2040"/>
                <a:ext cx="1584" cy="230"/>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t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600"/>
                  </a:spcBef>
                </a:pPr>
                <a:r>
                  <a:rPr lang="en-US" altLang="en-US" sz="1200" b="1">
                    <a:latin typeface="Arial" panose="020B0604020202020204" pitchFamily="34" charset="0"/>
                  </a:rPr>
                  <a:t>Govt &amp; Industry REGULATIONS, OC, MC</a:t>
                </a:r>
              </a:p>
              <a:p>
                <a:pPr algn="ctr">
                  <a:spcBef>
                    <a:spcPts val="600"/>
                  </a:spcBef>
                </a:pPr>
                <a:endParaRPr lang="en-US" altLang="en-US" sz="1200" b="1">
                  <a:latin typeface="Arial" panose="020B0604020202020204" pitchFamily="34" charset="0"/>
                </a:endParaRPr>
              </a:p>
            </p:txBody>
          </p:sp>
          <p:sp>
            <p:nvSpPr>
              <p:cNvPr id="15442" name="Rectangle 1098">
                <a:extLst>
                  <a:ext uri="{FF2B5EF4-FFF2-40B4-BE49-F238E27FC236}">
                    <a16:creationId xmlns:a16="http://schemas.microsoft.com/office/drawing/2014/main" id="{0A231500-9B17-48B9-8C32-759CAE2C04DD}"/>
                  </a:ext>
                </a:extLst>
              </p:cNvPr>
              <p:cNvSpPr>
                <a:spLocks noChangeArrowheads="1"/>
              </p:cNvSpPr>
              <p:nvPr/>
            </p:nvSpPr>
            <p:spPr bwMode="auto">
              <a:xfrm>
                <a:off x="2508" y="3112"/>
                <a:ext cx="1584" cy="230"/>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tIns="9144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600"/>
                  </a:spcBef>
                </a:pPr>
                <a:r>
                  <a:rPr lang="en-US" altLang="en-US" sz="1200" b="1">
                    <a:latin typeface="Arial" panose="020B0604020202020204" pitchFamily="34" charset="0"/>
                  </a:rPr>
                  <a:t>Govt &amp; Industry PLANS</a:t>
                </a:r>
              </a:p>
            </p:txBody>
          </p:sp>
          <p:sp>
            <p:nvSpPr>
              <p:cNvPr id="15443" name="Rectangle 1099">
                <a:extLst>
                  <a:ext uri="{FF2B5EF4-FFF2-40B4-BE49-F238E27FC236}">
                    <a16:creationId xmlns:a16="http://schemas.microsoft.com/office/drawing/2014/main" id="{0989A827-CCE4-4F1A-A9C0-8B6F9A8A91FF}"/>
                  </a:ext>
                </a:extLst>
              </p:cNvPr>
              <p:cNvSpPr>
                <a:spLocks noChangeArrowheads="1"/>
              </p:cNvSpPr>
              <p:nvPr/>
            </p:nvSpPr>
            <p:spPr bwMode="auto">
              <a:xfrm>
                <a:off x="2508" y="3472"/>
                <a:ext cx="1584" cy="230"/>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tIns="9144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600"/>
                  </a:spcBef>
                </a:pPr>
                <a:r>
                  <a:rPr lang="en-US" altLang="en-US" sz="1200" b="1">
                    <a:latin typeface="Arial" panose="020B0604020202020204" pitchFamily="34" charset="0"/>
                  </a:rPr>
                  <a:t>Govt &amp; Industry PROCEDURES </a:t>
                </a:r>
              </a:p>
            </p:txBody>
          </p:sp>
          <p:sp>
            <p:nvSpPr>
              <p:cNvPr id="15444" name="AutoShape 1100">
                <a:extLst>
                  <a:ext uri="{FF2B5EF4-FFF2-40B4-BE49-F238E27FC236}">
                    <a16:creationId xmlns:a16="http://schemas.microsoft.com/office/drawing/2014/main" id="{9E13D794-FDF6-4AC4-AAD3-AAB2675AD1B4}"/>
                  </a:ext>
                </a:extLst>
              </p:cNvPr>
              <p:cNvSpPr>
                <a:spLocks noChangeArrowheads="1"/>
              </p:cNvSpPr>
              <p:nvPr/>
            </p:nvSpPr>
            <p:spPr bwMode="auto">
              <a:xfrm>
                <a:off x="3228" y="2620"/>
                <a:ext cx="143" cy="144"/>
              </a:xfrm>
              <a:prstGeom prst="downArrow">
                <a:avLst>
                  <a:gd name="adj1" fmla="val 50000"/>
                  <a:gd name="adj2" fmla="val 25175"/>
                </a:avLst>
              </a:prstGeom>
              <a:solidFill>
                <a:srgbClr val="FFFFFF"/>
              </a:solidFill>
              <a:ln w="28575">
                <a:solidFill>
                  <a:srgbClr val="000000"/>
                </a:solidFill>
                <a:miter lim="800000"/>
                <a:headEnd/>
                <a:tailEnd/>
              </a:ln>
              <a:effectLst>
                <a:outerShdw dist="35921"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5445" name="Rectangle 1101">
                <a:extLst>
                  <a:ext uri="{FF2B5EF4-FFF2-40B4-BE49-F238E27FC236}">
                    <a16:creationId xmlns:a16="http://schemas.microsoft.com/office/drawing/2014/main" id="{2B97B795-B999-48B6-99E0-0D59953C2BCF}"/>
                  </a:ext>
                </a:extLst>
              </p:cNvPr>
              <p:cNvSpPr>
                <a:spLocks noChangeArrowheads="1"/>
              </p:cNvSpPr>
              <p:nvPr/>
            </p:nvSpPr>
            <p:spPr bwMode="auto">
              <a:xfrm>
                <a:off x="2508" y="2404"/>
                <a:ext cx="1584" cy="230"/>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t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600"/>
                  </a:spcBef>
                </a:pPr>
                <a:r>
                  <a:rPr lang="en-US" altLang="en-US" sz="1200" b="1">
                    <a:latin typeface="Arial" panose="020B0604020202020204" pitchFamily="34" charset="0"/>
                  </a:rPr>
                  <a:t>Govt &amp; Industry STANDARDS </a:t>
                </a:r>
              </a:p>
            </p:txBody>
          </p:sp>
          <p:sp>
            <p:nvSpPr>
              <p:cNvPr id="15446" name="Rectangle 1102">
                <a:extLst>
                  <a:ext uri="{FF2B5EF4-FFF2-40B4-BE49-F238E27FC236}">
                    <a16:creationId xmlns:a16="http://schemas.microsoft.com/office/drawing/2014/main" id="{ACAD0EDD-7689-4ACA-91D4-A6BD8D008749}"/>
                  </a:ext>
                </a:extLst>
              </p:cNvPr>
              <p:cNvSpPr>
                <a:spLocks noChangeArrowheads="1"/>
              </p:cNvSpPr>
              <p:nvPr/>
            </p:nvSpPr>
            <p:spPr bwMode="auto">
              <a:xfrm>
                <a:off x="2508" y="2752"/>
                <a:ext cx="1584" cy="230"/>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tIns="0" bIns="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ts val="600"/>
                  </a:spcBef>
                </a:pPr>
                <a:r>
                  <a:rPr lang="en-US" altLang="en-US" sz="1200" b="1">
                    <a:latin typeface="Arial" panose="020B0604020202020204" pitchFamily="34" charset="0"/>
                  </a:rPr>
                  <a:t>Govt &amp; Industry GUIDELINES, RECOMMENDED PRACTICES</a:t>
                </a:r>
              </a:p>
            </p:txBody>
          </p:sp>
        </p:grpSp>
      </p:grpSp>
      <p:grpSp>
        <p:nvGrpSpPr>
          <p:cNvPr id="15418" name="Group 1103">
            <a:extLst>
              <a:ext uri="{FF2B5EF4-FFF2-40B4-BE49-F238E27FC236}">
                <a16:creationId xmlns:a16="http://schemas.microsoft.com/office/drawing/2014/main" id="{F511E3D9-C569-40E9-A322-2B64AC3C9440}"/>
              </a:ext>
            </a:extLst>
          </p:cNvPr>
          <p:cNvGrpSpPr>
            <a:grpSpLocks/>
          </p:cNvGrpSpPr>
          <p:nvPr/>
        </p:nvGrpSpPr>
        <p:grpSpPr bwMode="auto">
          <a:xfrm>
            <a:off x="3352800" y="3429001"/>
            <a:ext cx="2209800" cy="3186113"/>
            <a:chOff x="1152" y="2160"/>
            <a:chExt cx="1392" cy="2007"/>
          </a:xfrm>
        </p:grpSpPr>
        <p:sp>
          <p:nvSpPr>
            <p:cNvPr id="15420" name="Rectangle 1104">
              <a:extLst>
                <a:ext uri="{FF2B5EF4-FFF2-40B4-BE49-F238E27FC236}">
                  <a16:creationId xmlns:a16="http://schemas.microsoft.com/office/drawing/2014/main" id="{CF6F73C7-1EB8-40A3-9FB3-BF083380DC72}"/>
                </a:ext>
              </a:extLst>
            </p:cNvPr>
            <p:cNvSpPr>
              <a:spLocks noChangeArrowheads="1"/>
            </p:cNvSpPr>
            <p:nvPr/>
          </p:nvSpPr>
          <p:spPr bwMode="auto">
            <a:xfrm>
              <a:off x="1152" y="2160"/>
              <a:ext cx="960" cy="240"/>
            </a:xfrm>
            <a:prstGeom prst="rect">
              <a:avLst/>
            </a:prstGeom>
            <a:solidFill>
              <a:srgbClr val="CCECFF"/>
            </a:solidFill>
            <a:ln w="19050">
              <a:solidFill>
                <a:srgbClr val="993366"/>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nvGrpSpPr>
            <p:cNvPr id="15421" name="Group 1105">
              <a:extLst>
                <a:ext uri="{FF2B5EF4-FFF2-40B4-BE49-F238E27FC236}">
                  <a16:creationId xmlns:a16="http://schemas.microsoft.com/office/drawing/2014/main" id="{3171DED7-D4CB-49FC-8DDA-22605AF50C89}"/>
                </a:ext>
              </a:extLst>
            </p:cNvPr>
            <p:cNvGrpSpPr>
              <a:grpSpLocks/>
            </p:cNvGrpSpPr>
            <p:nvPr/>
          </p:nvGrpSpPr>
          <p:grpSpPr bwMode="auto">
            <a:xfrm>
              <a:off x="1152" y="2160"/>
              <a:ext cx="1392" cy="1872"/>
              <a:chOff x="1152" y="2160"/>
              <a:chExt cx="1392" cy="1872"/>
            </a:xfrm>
          </p:grpSpPr>
          <p:sp>
            <p:nvSpPr>
              <p:cNvPr id="15423" name="Line 1106">
                <a:extLst>
                  <a:ext uri="{FF2B5EF4-FFF2-40B4-BE49-F238E27FC236}">
                    <a16:creationId xmlns:a16="http://schemas.microsoft.com/office/drawing/2014/main" id="{176C1BBC-26A5-4684-91C6-A81E0309E6F5}"/>
                  </a:ext>
                </a:extLst>
              </p:cNvPr>
              <p:cNvSpPr>
                <a:spLocks noChangeShapeType="1"/>
              </p:cNvSpPr>
              <p:nvPr/>
            </p:nvSpPr>
            <p:spPr bwMode="auto">
              <a:xfrm>
                <a:off x="1152" y="2400"/>
                <a:ext cx="144" cy="1632"/>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4" name="Line 1107">
                <a:extLst>
                  <a:ext uri="{FF2B5EF4-FFF2-40B4-BE49-F238E27FC236}">
                    <a16:creationId xmlns:a16="http://schemas.microsoft.com/office/drawing/2014/main" id="{28335087-3951-4611-AA62-0A8FAA3EB6AE}"/>
                  </a:ext>
                </a:extLst>
              </p:cNvPr>
              <p:cNvSpPr>
                <a:spLocks noChangeShapeType="1"/>
              </p:cNvSpPr>
              <p:nvPr/>
            </p:nvSpPr>
            <p:spPr bwMode="auto">
              <a:xfrm>
                <a:off x="1152" y="2160"/>
                <a:ext cx="144" cy="144"/>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5" name="Line 1108">
                <a:extLst>
                  <a:ext uri="{FF2B5EF4-FFF2-40B4-BE49-F238E27FC236}">
                    <a16:creationId xmlns:a16="http://schemas.microsoft.com/office/drawing/2014/main" id="{5B5C7FFF-5F2D-4392-A2C1-62BD7428D299}"/>
                  </a:ext>
                </a:extLst>
              </p:cNvPr>
              <p:cNvSpPr>
                <a:spLocks noChangeShapeType="1"/>
              </p:cNvSpPr>
              <p:nvPr/>
            </p:nvSpPr>
            <p:spPr bwMode="auto">
              <a:xfrm>
                <a:off x="2112" y="2160"/>
                <a:ext cx="432" cy="144"/>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422" name="Text Box 1109">
              <a:extLst>
                <a:ext uri="{FF2B5EF4-FFF2-40B4-BE49-F238E27FC236}">
                  <a16:creationId xmlns:a16="http://schemas.microsoft.com/office/drawing/2014/main" id="{D3B6887C-4EC4-4191-A59F-6D24B3BB1666}"/>
                </a:ext>
              </a:extLst>
            </p:cNvPr>
            <p:cNvSpPr txBox="1">
              <a:spLocks noChangeArrowheads="1"/>
            </p:cNvSpPr>
            <p:nvPr/>
          </p:nvSpPr>
          <p:spPr bwMode="auto">
            <a:xfrm>
              <a:off x="1296" y="2304"/>
              <a:ext cx="1248" cy="1863"/>
            </a:xfrm>
            <a:prstGeom prst="rect">
              <a:avLst/>
            </a:prstGeom>
            <a:solidFill>
              <a:srgbClr val="CCECFF"/>
            </a:solidFill>
            <a:ln w="19050">
              <a:solidFill>
                <a:srgbClr val="993366"/>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CA" altLang="en-US" sz="1700">
                  <a:latin typeface="Arial" panose="020B0604020202020204" pitchFamily="34" charset="0"/>
                </a:rPr>
                <a:t> Governance</a:t>
              </a:r>
            </a:p>
            <a:p>
              <a:pPr eaLnBrk="1" hangingPunct="1">
                <a:spcBef>
                  <a:spcPct val="0"/>
                </a:spcBef>
              </a:pPr>
              <a:r>
                <a:rPr lang="en-CA" altLang="en-US" sz="1700">
                  <a:latin typeface="Arial" panose="020B0604020202020204" pitchFamily="34" charset="0"/>
                </a:rPr>
                <a:t> Operations</a:t>
              </a:r>
            </a:p>
            <a:p>
              <a:pPr eaLnBrk="1" hangingPunct="1">
                <a:spcBef>
                  <a:spcPct val="0"/>
                </a:spcBef>
              </a:pPr>
              <a:r>
                <a:rPr lang="en-CA" altLang="en-US" sz="1700">
                  <a:latin typeface="Arial" panose="020B0604020202020204" pitchFamily="34" charset="0"/>
                </a:rPr>
                <a:t> Intelligence</a:t>
              </a:r>
            </a:p>
            <a:p>
              <a:pPr eaLnBrk="1" hangingPunct="1">
                <a:spcBef>
                  <a:spcPct val="0"/>
                </a:spcBef>
              </a:pPr>
              <a:r>
                <a:rPr lang="en-CA" altLang="en-US" sz="1700">
                  <a:latin typeface="Arial" panose="020B0604020202020204" pitchFamily="34" charset="0"/>
                </a:rPr>
                <a:t> Plans</a:t>
              </a:r>
            </a:p>
            <a:p>
              <a:pPr eaLnBrk="1" hangingPunct="1">
                <a:spcBef>
                  <a:spcPct val="0"/>
                </a:spcBef>
              </a:pPr>
              <a:r>
                <a:rPr lang="en-CA" altLang="en-US" sz="1700">
                  <a:latin typeface="Arial" panose="020B0604020202020204" pitchFamily="34" charset="0"/>
                </a:rPr>
                <a:t> Logistics</a:t>
              </a:r>
            </a:p>
            <a:p>
              <a:pPr eaLnBrk="1" hangingPunct="1">
                <a:spcBef>
                  <a:spcPct val="0"/>
                </a:spcBef>
              </a:pPr>
              <a:r>
                <a:rPr lang="en-CA" altLang="en-US" sz="1700">
                  <a:latin typeface="Arial" panose="020B0604020202020204" pitchFamily="34" charset="0"/>
                </a:rPr>
                <a:t> Public/Private    Coordination</a:t>
              </a:r>
            </a:p>
            <a:p>
              <a:pPr eaLnBrk="1" hangingPunct="1">
                <a:spcBef>
                  <a:spcPct val="0"/>
                </a:spcBef>
              </a:pPr>
              <a:r>
                <a:rPr lang="en-CA" altLang="en-US" sz="1700">
                  <a:latin typeface="Arial" panose="020B0604020202020204" pitchFamily="34" charset="0"/>
                </a:rPr>
                <a:t> Communications</a:t>
              </a:r>
            </a:p>
            <a:p>
              <a:pPr eaLnBrk="1" hangingPunct="1">
                <a:spcBef>
                  <a:spcPct val="0"/>
                </a:spcBef>
              </a:pPr>
              <a:r>
                <a:rPr lang="en-CA" altLang="en-US" sz="1700">
                  <a:latin typeface="Arial" panose="020B0604020202020204" pitchFamily="34" charset="0"/>
                </a:rPr>
                <a:t> Finance</a:t>
              </a:r>
            </a:p>
            <a:p>
              <a:pPr eaLnBrk="1" hangingPunct="1">
                <a:spcBef>
                  <a:spcPct val="0"/>
                </a:spcBef>
              </a:pPr>
              <a:r>
                <a:rPr lang="en-CA" altLang="en-US" sz="1700">
                  <a:latin typeface="Arial" panose="020B0604020202020204" pitchFamily="34" charset="0"/>
                </a:rPr>
                <a:t> Administration</a:t>
              </a:r>
            </a:p>
            <a:p>
              <a:pPr eaLnBrk="1" hangingPunct="1">
                <a:spcBef>
                  <a:spcPct val="0"/>
                </a:spcBef>
              </a:pPr>
              <a:r>
                <a:rPr lang="en-CA" altLang="en-US" sz="1700">
                  <a:latin typeface="Arial" panose="020B0604020202020204" pitchFamily="34" charset="0"/>
                </a:rPr>
                <a:t> Training</a:t>
              </a:r>
            </a:p>
          </p:txBody>
        </p:sp>
      </p:grpSp>
      <p:sp>
        <p:nvSpPr>
          <p:cNvPr id="15419" name="Text Box 1110">
            <a:extLst>
              <a:ext uri="{FF2B5EF4-FFF2-40B4-BE49-F238E27FC236}">
                <a16:creationId xmlns:a16="http://schemas.microsoft.com/office/drawing/2014/main" id="{C50CDEF5-7AF8-4D1C-883D-FDECDB0500C6}"/>
              </a:ext>
            </a:extLst>
          </p:cNvPr>
          <p:cNvSpPr txBox="1">
            <a:spLocks noChangeArrowheads="1"/>
          </p:cNvSpPr>
          <p:nvPr/>
        </p:nvSpPr>
        <p:spPr bwMode="auto">
          <a:xfrm>
            <a:off x="9448800" y="5257801"/>
            <a:ext cx="1143000" cy="538163"/>
          </a:xfrm>
          <a:prstGeom prst="rect">
            <a:avLst/>
          </a:prstGeom>
          <a:solidFill>
            <a:schemeClr val="bg2"/>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a:solidFill>
                  <a:schemeClr val="bg1"/>
                </a:solidFill>
                <a:latin typeface="Arial" panose="020B0604020202020204" pitchFamily="34" charset="0"/>
              </a:rPr>
              <a:t>Natural - </a:t>
            </a:r>
            <a:r>
              <a:rPr lang="en-CA" altLang="en-US" sz="1200" b="1">
                <a:solidFill>
                  <a:schemeClr val="bg1"/>
                </a:solidFill>
                <a:latin typeface="Arial" panose="020B0604020202020204" pitchFamily="34" charset="0"/>
              </a:rPr>
              <a:t>Geological</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160"/>
                                        </p:tgtEl>
                                        <p:attrNameLst>
                                          <p:attrName>style.visibility</p:attrName>
                                        </p:attrNameLst>
                                      </p:cBhvr>
                                      <p:to>
                                        <p:strVal val="visible"/>
                                      </p:to>
                                    </p:set>
                                    <p:animEffect transition="in" filter="wipe(left)">
                                      <p:cBhvr>
                                        <p:cTn id="7" dur="500"/>
                                        <p:tgtEl>
                                          <p:spTgt spid="4716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9600C50-7F40-42F6-BE34-04106EC58DE5}"/>
              </a:ext>
            </a:extLst>
          </p:cNvPr>
          <p:cNvSpPr txBox="1">
            <a:spLocks noChangeArrowheads="1"/>
          </p:cNvSpPr>
          <p:nvPr/>
        </p:nvSpPr>
        <p:spPr bwMode="auto">
          <a:xfrm>
            <a:off x="3507257" y="599313"/>
            <a:ext cx="5395430" cy="5078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700" dirty="0">
                <a:solidFill>
                  <a:srgbClr val="990000"/>
                </a:solidFill>
              </a:rPr>
              <a:t>Emergency Management Process</a:t>
            </a:r>
          </a:p>
        </p:txBody>
      </p:sp>
      <p:sp>
        <p:nvSpPr>
          <p:cNvPr id="4099" name="Rectangle 3">
            <a:extLst>
              <a:ext uri="{FF2B5EF4-FFF2-40B4-BE49-F238E27FC236}">
                <a16:creationId xmlns:a16="http://schemas.microsoft.com/office/drawing/2014/main" id="{C9DE9C02-70F0-4524-9F57-BAB3B0DB503F}"/>
              </a:ext>
            </a:extLst>
          </p:cNvPr>
          <p:cNvSpPr>
            <a:spLocks noChangeArrowheads="1"/>
          </p:cNvSpPr>
          <p:nvPr/>
        </p:nvSpPr>
        <p:spPr bwMode="auto">
          <a:xfrm>
            <a:off x="5400097" y="2088905"/>
            <a:ext cx="1345406" cy="625078"/>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Situational </a:t>
            </a:r>
          </a:p>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Awareness</a:t>
            </a:r>
          </a:p>
        </p:txBody>
      </p:sp>
      <p:sp>
        <p:nvSpPr>
          <p:cNvPr id="4100" name="Rectangle 4">
            <a:extLst>
              <a:ext uri="{FF2B5EF4-FFF2-40B4-BE49-F238E27FC236}">
                <a16:creationId xmlns:a16="http://schemas.microsoft.com/office/drawing/2014/main" id="{96A31D88-BDBF-4D3C-9F0C-A660F8C9B58C}"/>
              </a:ext>
            </a:extLst>
          </p:cNvPr>
          <p:cNvSpPr>
            <a:spLocks noChangeArrowheads="1"/>
          </p:cNvSpPr>
          <p:nvPr/>
        </p:nvSpPr>
        <p:spPr bwMode="auto">
          <a:xfrm>
            <a:off x="7170557" y="2992588"/>
            <a:ext cx="1509713"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Options</a:t>
            </a:r>
          </a:p>
        </p:txBody>
      </p:sp>
      <p:sp>
        <p:nvSpPr>
          <p:cNvPr id="4101" name="Rectangle 5">
            <a:extLst>
              <a:ext uri="{FF2B5EF4-FFF2-40B4-BE49-F238E27FC236}">
                <a16:creationId xmlns:a16="http://schemas.microsoft.com/office/drawing/2014/main" id="{2E602175-14F7-4067-B2D3-3FD90D2C1179}"/>
              </a:ext>
            </a:extLst>
          </p:cNvPr>
          <p:cNvSpPr>
            <a:spLocks noChangeArrowheads="1"/>
          </p:cNvSpPr>
          <p:nvPr/>
        </p:nvSpPr>
        <p:spPr bwMode="auto">
          <a:xfrm>
            <a:off x="7180083" y="4053435"/>
            <a:ext cx="1502569"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Decision</a:t>
            </a:r>
          </a:p>
        </p:txBody>
      </p:sp>
      <p:sp>
        <p:nvSpPr>
          <p:cNvPr id="4102" name="Rectangle 6">
            <a:extLst>
              <a:ext uri="{FF2B5EF4-FFF2-40B4-BE49-F238E27FC236}">
                <a16:creationId xmlns:a16="http://schemas.microsoft.com/office/drawing/2014/main" id="{07531730-1892-4A0E-A741-F7DD9AE5B06B}"/>
              </a:ext>
            </a:extLst>
          </p:cNvPr>
          <p:cNvSpPr>
            <a:spLocks noChangeArrowheads="1"/>
          </p:cNvSpPr>
          <p:nvPr/>
        </p:nvSpPr>
        <p:spPr bwMode="auto">
          <a:xfrm>
            <a:off x="5161971" y="4948785"/>
            <a:ext cx="1824038"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Implementation</a:t>
            </a:r>
          </a:p>
        </p:txBody>
      </p:sp>
      <p:sp>
        <p:nvSpPr>
          <p:cNvPr id="4103" name="Rectangle 7">
            <a:extLst>
              <a:ext uri="{FF2B5EF4-FFF2-40B4-BE49-F238E27FC236}">
                <a16:creationId xmlns:a16="http://schemas.microsoft.com/office/drawing/2014/main" id="{ABD9D2AE-01CC-4C15-8733-8E708B4112FB}"/>
              </a:ext>
            </a:extLst>
          </p:cNvPr>
          <p:cNvSpPr>
            <a:spLocks noChangeArrowheads="1"/>
          </p:cNvSpPr>
          <p:nvPr/>
        </p:nvSpPr>
        <p:spPr bwMode="auto">
          <a:xfrm>
            <a:off x="3591539" y="4022479"/>
            <a:ext cx="1450181"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Supervision</a:t>
            </a:r>
          </a:p>
        </p:txBody>
      </p:sp>
      <p:sp>
        <p:nvSpPr>
          <p:cNvPr id="4104" name="Rectangle 8">
            <a:extLst>
              <a:ext uri="{FF2B5EF4-FFF2-40B4-BE49-F238E27FC236}">
                <a16:creationId xmlns:a16="http://schemas.microsoft.com/office/drawing/2014/main" id="{D4306992-6724-45BA-A72C-7224524146B3}"/>
              </a:ext>
            </a:extLst>
          </p:cNvPr>
          <p:cNvSpPr>
            <a:spLocks noChangeArrowheads="1"/>
          </p:cNvSpPr>
          <p:nvPr/>
        </p:nvSpPr>
        <p:spPr bwMode="auto">
          <a:xfrm>
            <a:off x="3580823" y="2980683"/>
            <a:ext cx="1469231" cy="51316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Monitoring</a:t>
            </a:r>
          </a:p>
        </p:txBody>
      </p:sp>
      <p:sp>
        <p:nvSpPr>
          <p:cNvPr id="4105" name="Oval 9">
            <a:extLst>
              <a:ext uri="{FF2B5EF4-FFF2-40B4-BE49-F238E27FC236}">
                <a16:creationId xmlns:a16="http://schemas.microsoft.com/office/drawing/2014/main" id="{E21D67B2-C41E-4204-B063-381C09EC567D}"/>
              </a:ext>
            </a:extLst>
          </p:cNvPr>
          <p:cNvSpPr>
            <a:spLocks noChangeArrowheads="1"/>
          </p:cNvSpPr>
          <p:nvPr/>
        </p:nvSpPr>
        <p:spPr bwMode="auto">
          <a:xfrm>
            <a:off x="5231029" y="3052119"/>
            <a:ext cx="1684735" cy="1510904"/>
          </a:xfrm>
          <a:prstGeom prst="ellipse">
            <a:avLst/>
          </a:prstGeom>
          <a:solidFill>
            <a:srgbClr val="B8042B"/>
          </a:solidFill>
          <a:ln w="9525">
            <a:solidFill>
              <a:srgbClr val="49166D"/>
            </a:solidFill>
            <a:round/>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2100" i="1">
                <a:solidFill>
                  <a:schemeClr val="bg1"/>
                </a:solidFill>
                <a:latin typeface="Arial" panose="020B0604020202020204" pitchFamily="34" charset="0"/>
              </a:rPr>
              <a:t>HAZARD(S)</a:t>
            </a:r>
          </a:p>
        </p:txBody>
      </p:sp>
      <p:cxnSp>
        <p:nvCxnSpPr>
          <p:cNvPr id="4106" name="AutoShape 10">
            <a:extLst>
              <a:ext uri="{FF2B5EF4-FFF2-40B4-BE49-F238E27FC236}">
                <a16:creationId xmlns:a16="http://schemas.microsoft.com/office/drawing/2014/main" id="{1E056343-4CE5-4FA4-B62C-18C1E94AB94D}"/>
              </a:ext>
            </a:extLst>
          </p:cNvPr>
          <p:cNvCxnSpPr>
            <a:cxnSpLocks noChangeShapeType="1"/>
            <a:stCxn id="4099" idx="3"/>
            <a:endCxn id="4100" idx="0"/>
          </p:cNvCxnSpPr>
          <p:nvPr/>
        </p:nvCxnSpPr>
        <p:spPr bwMode="auto">
          <a:xfrm>
            <a:off x="6745503" y="2402038"/>
            <a:ext cx="1179910" cy="590550"/>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7" name="AutoShape 11">
            <a:extLst>
              <a:ext uri="{FF2B5EF4-FFF2-40B4-BE49-F238E27FC236}">
                <a16:creationId xmlns:a16="http://schemas.microsoft.com/office/drawing/2014/main" id="{CC4E38B2-8146-4675-8606-301C8E432449}"/>
              </a:ext>
            </a:extLst>
          </p:cNvPr>
          <p:cNvCxnSpPr>
            <a:cxnSpLocks noChangeShapeType="1"/>
            <a:stCxn id="4100" idx="2"/>
            <a:endCxn id="4101" idx="0"/>
          </p:cNvCxnSpPr>
          <p:nvPr/>
        </p:nvCxnSpPr>
        <p:spPr bwMode="auto">
          <a:xfrm rot="16200000" flipH="1">
            <a:off x="7645617" y="3767687"/>
            <a:ext cx="565547" cy="5953"/>
          </a:xfrm>
          <a:prstGeom prst="curvedConnector3">
            <a:avLst>
              <a:gd name="adj1" fmla="val 49894"/>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8" name="AutoShape 12">
            <a:extLst>
              <a:ext uri="{FF2B5EF4-FFF2-40B4-BE49-F238E27FC236}">
                <a16:creationId xmlns:a16="http://schemas.microsoft.com/office/drawing/2014/main" id="{CF35DA73-3E8D-4A93-BD6A-9FF4B69FB69E}"/>
              </a:ext>
            </a:extLst>
          </p:cNvPr>
          <p:cNvCxnSpPr>
            <a:cxnSpLocks noChangeShapeType="1"/>
            <a:stCxn id="4101" idx="2"/>
            <a:endCxn id="4102" idx="3"/>
          </p:cNvCxnSpPr>
          <p:nvPr/>
        </p:nvCxnSpPr>
        <p:spPr bwMode="auto">
          <a:xfrm rot="5400000">
            <a:off x="7134837" y="4399908"/>
            <a:ext cx="647700" cy="9453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9" name="AutoShape 13">
            <a:extLst>
              <a:ext uri="{FF2B5EF4-FFF2-40B4-BE49-F238E27FC236}">
                <a16:creationId xmlns:a16="http://schemas.microsoft.com/office/drawing/2014/main" id="{3CB61DBD-A021-4C5D-9B6F-E6A377AB6304}"/>
              </a:ext>
            </a:extLst>
          </p:cNvPr>
          <p:cNvCxnSpPr>
            <a:cxnSpLocks noChangeShapeType="1"/>
            <a:stCxn id="4102" idx="1"/>
            <a:endCxn id="4103" idx="2"/>
          </p:cNvCxnSpPr>
          <p:nvPr/>
        </p:nvCxnSpPr>
        <p:spPr bwMode="auto">
          <a:xfrm rot="10800000">
            <a:off x="4316628" y="4517780"/>
            <a:ext cx="845344" cy="6786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0" name="AutoShape 14">
            <a:extLst>
              <a:ext uri="{FF2B5EF4-FFF2-40B4-BE49-F238E27FC236}">
                <a16:creationId xmlns:a16="http://schemas.microsoft.com/office/drawing/2014/main" id="{10800A19-385F-4847-8622-CB10DDD65FF9}"/>
              </a:ext>
            </a:extLst>
          </p:cNvPr>
          <p:cNvCxnSpPr>
            <a:cxnSpLocks noChangeShapeType="1"/>
            <a:stCxn id="4103" idx="0"/>
            <a:endCxn id="4104" idx="2"/>
          </p:cNvCxnSpPr>
          <p:nvPr/>
        </p:nvCxnSpPr>
        <p:spPr bwMode="auto">
          <a:xfrm rot="5400000" flipH="1">
            <a:off x="4051714" y="3757566"/>
            <a:ext cx="528638" cy="1190"/>
          </a:xfrm>
          <a:prstGeom prst="curvedConnector3">
            <a:avLst>
              <a:gd name="adj1" fmla="val 50000"/>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1" name="AutoShape 15">
            <a:extLst>
              <a:ext uri="{FF2B5EF4-FFF2-40B4-BE49-F238E27FC236}">
                <a16:creationId xmlns:a16="http://schemas.microsoft.com/office/drawing/2014/main" id="{4EF4A18A-7806-4955-B528-1F8E9AF16DD1}"/>
              </a:ext>
            </a:extLst>
          </p:cNvPr>
          <p:cNvCxnSpPr>
            <a:cxnSpLocks noChangeShapeType="1"/>
            <a:stCxn id="4104" idx="0"/>
            <a:endCxn id="4099" idx="1"/>
          </p:cNvCxnSpPr>
          <p:nvPr/>
        </p:nvCxnSpPr>
        <p:spPr bwMode="auto">
          <a:xfrm rot="-5400000">
            <a:off x="4568445" y="2149032"/>
            <a:ext cx="578644" cy="1084659"/>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2" name="AutoShape 16">
            <a:extLst>
              <a:ext uri="{FF2B5EF4-FFF2-40B4-BE49-F238E27FC236}">
                <a16:creationId xmlns:a16="http://schemas.microsoft.com/office/drawing/2014/main" id="{70542404-B726-4A4A-8689-D06D87FBEFA7}"/>
              </a:ext>
            </a:extLst>
          </p:cNvPr>
          <p:cNvCxnSpPr>
            <a:cxnSpLocks noChangeShapeType="1"/>
          </p:cNvCxnSpPr>
          <p:nvPr/>
        </p:nvCxnSpPr>
        <p:spPr bwMode="auto">
          <a:xfrm>
            <a:off x="6073990" y="4563023"/>
            <a:ext cx="0" cy="3857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3" name="AutoShape 17">
            <a:extLst>
              <a:ext uri="{FF2B5EF4-FFF2-40B4-BE49-F238E27FC236}">
                <a16:creationId xmlns:a16="http://schemas.microsoft.com/office/drawing/2014/main" id="{439E1B90-AB96-4C98-97FB-7852C4770DF5}"/>
              </a:ext>
            </a:extLst>
          </p:cNvPr>
          <p:cNvCxnSpPr>
            <a:cxnSpLocks noChangeShapeType="1"/>
          </p:cNvCxnSpPr>
          <p:nvPr/>
        </p:nvCxnSpPr>
        <p:spPr bwMode="auto">
          <a:xfrm flipH="1">
            <a:off x="5041719" y="3808167"/>
            <a:ext cx="189309" cy="4619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4" name="AutoShape 18">
            <a:extLst>
              <a:ext uri="{FF2B5EF4-FFF2-40B4-BE49-F238E27FC236}">
                <a16:creationId xmlns:a16="http://schemas.microsoft.com/office/drawing/2014/main" id="{BC2585FA-C7BA-40F9-B334-2E8595F4F285}"/>
              </a:ext>
            </a:extLst>
          </p:cNvPr>
          <p:cNvCxnSpPr>
            <a:cxnSpLocks noChangeShapeType="1"/>
          </p:cNvCxnSpPr>
          <p:nvPr/>
        </p:nvCxnSpPr>
        <p:spPr bwMode="auto">
          <a:xfrm flipH="1" flipV="1">
            <a:off x="5050053" y="3237858"/>
            <a:ext cx="180975" cy="570310"/>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5" name="AutoShape 19">
            <a:extLst>
              <a:ext uri="{FF2B5EF4-FFF2-40B4-BE49-F238E27FC236}">
                <a16:creationId xmlns:a16="http://schemas.microsoft.com/office/drawing/2014/main" id="{3EB2AF67-191A-4095-A5B0-1293BF078992}"/>
              </a:ext>
            </a:extLst>
          </p:cNvPr>
          <p:cNvCxnSpPr>
            <a:cxnSpLocks noChangeShapeType="1"/>
          </p:cNvCxnSpPr>
          <p:nvPr/>
        </p:nvCxnSpPr>
        <p:spPr bwMode="auto">
          <a:xfrm flipH="1" flipV="1">
            <a:off x="6072801" y="2713981"/>
            <a:ext cx="1190" cy="338138"/>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6" name="AutoShape 20">
            <a:extLst>
              <a:ext uri="{FF2B5EF4-FFF2-40B4-BE49-F238E27FC236}">
                <a16:creationId xmlns:a16="http://schemas.microsoft.com/office/drawing/2014/main" id="{49F86C36-6306-4DF7-B0F9-4024A5B8DDF0}"/>
              </a:ext>
            </a:extLst>
          </p:cNvPr>
          <p:cNvCxnSpPr>
            <a:cxnSpLocks noChangeShapeType="1"/>
          </p:cNvCxnSpPr>
          <p:nvPr/>
        </p:nvCxnSpPr>
        <p:spPr bwMode="auto">
          <a:xfrm flipV="1">
            <a:off x="6915763" y="3240239"/>
            <a:ext cx="254794" cy="56792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7" name="AutoShape 21">
            <a:extLst>
              <a:ext uri="{FF2B5EF4-FFF2-40B4-BE49-F238E27FC236}">
                <a16:creationId xmlns:a16="http://schemas.microsoft.com/office/drawing/2014/main" id="{D91BB184-CA26-4631-B756-742EF1F11D58}"/>
              </a:ext>
            </a:extLst>
          </p:cNvPr>
          <p:cNvCxnSpPr>
            <a:cxnSpLocks noChangeShapeType="1"/>
          </p:cNvCxnSpPr>
          <p:nvPr/>
        </p:nvCxnSpPr>
        <p:spPr bwMode="auto">
          <a:xfrm>
            <a:off x="6915764" y="3808168"/>
            <a:ext cx="264319" cy="49291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516FCB7E-E767-48EF-B443-BF1BACF311AC}"/>
              </a:ext>
            </a:extLst>
          </p:cNvPr>
          <p:cNvSpPr txBox="1"/>
          <p:nvPr/>
        </p:nvSpPr>
        <p:spPr>
          <a:xfrm>
            <a:off x="7839358" y="1733383"/>
            <a:ext cx="2870649" cy="923330"/>
          </a:xfrm>
          <a:prstGeom prst="rect">
            <a:avLst/>
          </a:prstGeom>
          <a:noFill/>
        </p:spPr>
        <p:txBody>
          <a:bodyPr wrap="square" rtlCol="0">
            <a:spAutoFit/>
          </a:bodyPr>
          <a:lstStyle/>
          <a:p>
            <a:pPr marL="285750" indent="-285750">
              <a:buFont typeface="Arial" panose="020B0604020202020204" pitchFamily="34" charset="0"/>
              <a:buChar char="•"/>
            </a:pPr>
            <a:r>
              <a:rPr lang="en-US" sz="1350" b="1" dirty="0"/>
              <a:t>Aim</a:t>
            </a:r>
          </a:p>
          <a:p>
            <a:pPr marL="285750" indent="-285750">
              <a:buFont typeface="Arial" panose="020B0604020202020204" pitchFamily="34" charset="0"/>
              <a:buChar char="•"/>
            </a:pPr>
            <a:r>
              <a:rPr lang="en-US" sz="1350" b="1" dirty="0"/>
              <a:t>Governance </a:t>
            </a:r>
          </a:p>
          <a:p>
            <a:pPr marL="285750" indent="-285750">
              <a:buFont typeface="Arial" panose="020B0604020202020204" pitchFamily="34" charset="0"/>
              <a:buChar char="•"/>
            </a:pPr>
            <a:r>
              <a:rPr lang="en-US" sz="1350" b="1" dirty="0"/>
              <a:t>Hazard Assessment</a:t>
            </a:r>
          </a:p>
          <a:p>
            <a:pPr marL="285750" indent="-285750">
              <a:buFont typeface="Arial" panose="020B0604020202020204" pitchFamily="34" charset="0"/>
              <a:buChar char="•"/>
            </a:pPr>
            <a:r>
              <a:rPr lang="en-US" sz="1350" b="1" dirty="0"/>
              <a:t>Mission Analysis</a:t>
            </a:r>
          </a:p>
        </p:txBody>
      </p:sp>
      <p:sp>
        <p:nvSpPr>
          <p:cNvPr id="5" name="TextBox 4">
            <a:extLst>
              <a:ext uri="{FF2B5EF4-FFF2-40B4-BE49-F238E27FC236}">
                <a16:creationId xmlns:a16="http://schemas.microsoft.com/office/drawing/2014/main" id="{34BD0889-A0C3-4535-AB49-0D1EC0FD579D}"/>
              </a:ext>
            </a:extLst>
          </p:cNvPr>
          <p:cNvSpPr txBox="1"/>
          <p:nvPr/>
        </p:nvSpPr>
        <p:spPr>
          <a:xfrm>
            <a:off x="8539674" y="3583114"/>
            <a:ext cx="1912341" cy="300082"/>
          </a:xfrm>
          <a:prstGeom prst="rect">
            <a:avLst/>
          </a:prstGeom>
          <a:noFill/>
        </p:spPr>
        <p:txBody>
          <a:bodyPr wrap="square" rtlCol="0">
            <a:spAutoFit/>
          </a:bodyPr>
          <a:lstStyle/>
          <a:p>
            <a:r>
              <a:rPr lang="en-US" sz="1350" b="1" dirty="0"/>
              <a:t>Cost Benefit Analysis</a:t>
            </a:r>
          </a:p>
        </p:txBody>
      </p:sp>
      <p:sp>
        <p:nvSpPr>
          <p:cNvPr id="6" name="TextBox 5">
            <a:extLst>
              <a:ext uri="{FF2B5EF4-FFF2-40B4-BE49-F238E27FC236}">
                <a16:creationId xmlns:a16="http://schemas.microsoft.com/office/drawing/2014/main" id="{032AF484-B974-4A41-BE3D-00BCE998DB28}"/>
              </a:ext>
            </a:extLst>
          </p:cNvPr>
          <p:cNvSpPr txBox="1"/>
          <p:nvPr/>
        </p:nvSpPr>
        <p:spPr>
          <a:xfrm>
            <a:off x="7839357" y="4975783"/>
            <a:ext cx="2273543" cy="300082"/>
          </a:xfrm>
          <a:prstGeom prst="rect">
            <a:avLst/>
          </a:prstGeom>
          <a:noFill/>
        </p:spPr>
        <p:txBody>
          <a:bodyPr wrap="square" rtlCol="0">
            <a:spAutoFit/>
          </a:bodyPr>
          <a:lstStyle/>
          <a:p>
            <a:r>
              <a:rPr lang="en-US" sz="1350" b="1" dirty="0"/>
              <a:t>Written Plan Publicly Issued</a:t>
            </a:r>
          </a:p>
        </p:txBody>
      </p:sp>
      <p:sp>
        <p:nvSpPr>
          <p:cNvPr id="7" name="TextBox 6">
            <a:extLst>
              <a:ext uri="{FF2B5EF4-FFF2-40B4-BE49-F238E27FC236}">
                <a16:creationId xmlns:a16="http://schemas.microsoft.com/office/drawing/2014/main" id="{84050660-88AE-480A-B165-24B9D72165BE}"/>
              </a:ext>
            </a:extLst>
          </p:cNvPr>
          <p:cNvSpPr txBox="1"/>
          <p:nvPr/>
        </p:nvSpPr>
        <p:spPr>
          <a:xfrm>
            <a:off x="1840797" y="4948785"/>
            <a:ext cx="2279279" cy="300082"/>
          </a:xfrm>
          <a:prstGeom prst="rect">
            <a:avLst/>
          </a:prstGeom>
          <a:noFill/>
        </p:spPr>
        <p:txBody>
          <a:bodyPr wrap="square" rtlCol="0">
            <a:spAutoFit/>
          </a:bodyPr>
          <a:lstStyle/>
          <a:p>
            <a:r>
              <a:rPr lang="en-US" sz="1350" b="1" dirty="0"/>
              <a:t>With all Partners, by Phases</a:t>
            </a:r>
          </a:p>
        </p:txBody>
      </p:sp>
      <p:sp>
        <p:nvSpPr>
          <p:cNvPr id="8" name="TextBox 7">
            <a:extLst>
              <a:ext uri="{FF2B5EF4-FFF2-40B4-BE49-F238E27FC236}">
                <a16:creationId xmlns:a16="http://schemas.microsoft.com/office/drawing/2014/main" id="{5BF9D6DB-5E5C-44A0-B057-195328ECBCD4}"/>
              </a:ext>
            </a:extLst>
          </p:cNvPr>
          <p:cNvSpPr txBox="1"/>
          <p:nvPr/>
        </p:nvSpPr>
        <p:spPr>
          <a:xfrm>
            <a:off x="1506693" y="3611057"/>
            <a:ext cx="2521387" cy="300082"/>
          </a:xfrm>
          <a:prstGeom prst="rect">
            <a:avLst/>
          </a:prstGeom>
          <a:noFill/>
        </p:spPr>
        <p:txBody>
          <a:bodyPr wrap="square" rtlCol="0">
            <a:spAutoFit/>
          </a:bodyPr>
          <a:lstStyle/>
          <a:p>
            <a:r>
              <a:rPr lang="en-US" sz="1350" b="1" dirty="0"/>
              <a:t>Feedback  on Implementation</a:t>
            </a:r>
          </a:p>
        </p:txBody>
      </p:sp>
      <p:sp>
        <p:nvSpPr>
          <p:cNvPr id="29" name="TextBox 28">
            <a:extLst>
              <a:ext uri="{FF2B5EF4-FFF2-40B4-BE49-F238E27FC236}">
                <a16:creationId xmlns:a16="http://schemas.microsoft.com/office/drawing/2014/main" id="{F8A2267A-B9D5-4663-BFD5-0F41C1D94D09}"/>
              </a:ext>
            </a:extLst>
          </p:cNvPr>
          <p:cNvSpPr txBox="1"/>
          <p:nvPr/>
        </p:nvSpPr>
        <p:spPr>
          <a:xfrm>
            <a:off x="2420940" y="2209059"/>
            <a:ext cx="2279279" cy="300082"/>
          </a:xfrm>
          <a:prstGeom prst="rect">
            <a:avLst/>
          </a:prstGeom>
          <a:noFill/>
        </p:spPr>
        <p:txBody>
          <a:bodyPr wrap="square" rtlCol="0">
            <a:spAutoFit/>
          </a:bodyPr>
          <a:lstStyle/>
          <a:p>
            <a:r>
              <a:rPr lang="en-US" sz="1350" b="1" dirty="0"/>
              <a:t>Feedback  on Results</a:t>
            </a:r>
          </a:p>
        </p:txBody>
      </p:sp>
      <p:sp>
        <p:nvSpPr>
          <p:cNvPr id="30" name="TextBox 29">
            <a:extLst>
              <a:ext uri="{FF2B5EF4-FFF2-40B4-BE49-F238E27FC236}">
                <a16:creationId xmlns:a16="http://schemas.microsoft.com/office/drawing/2014/main" id="{E40877C2-5FAA-C939-9BBC-D9F2088D89CB}"/>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4194943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dissolve">
                                      <p:cBhvr>
                                        <p:cTn id="7" dur="500"/>
                                        <p:tgtEl>
                                          <p:spTgt spid="410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dissolve">
                                      <p:cBhvr>
                                        <p:cTn id="11" dur="500"/>
                                        <p:tgtEl>
                                          <p:spTgt spid="40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106"/>
                                        </p:tgtEl>
                                        <p:attrNameLst>
                                          <p:attrName>style.visibility</p:attrName>
                                        </p:attrNameLst>
                                      </p:cBhvr>
                                      <p:to>
                                        <p:strVal val="visible"/>
                                      </p:to>
                                    </p:set>
                                    <p:animEffect transition="in" filter="wipe(left)">
                                      <p:cBhvr>
                                        <p:cTn id="16" dur="500"/>
                                        <p:tgtEl>
                                          <p:spTgt spid="410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dissolve">
                                      <p:cBhvr>
                                        <p:cTn id="24" dur="500"/>
                                        <p:tgtEl>
                                          <p:spTgt spid="410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4107"/>
                                        </p:tgtEl>
                                        <p:attrNameLst>
                                          <p:attrName>style.visibility</p:attrName>
                                        </p:attrNameLst>
                                      </p:cBhvr>
                                      <p:to>
                                        <p:strVal val="visible"/>
                                      </p:to>
                                    </p:set>
                                    <p:animEffect transition="in" filter="wipe(up)">
                                      <p:cBhvr>
                                        <p:cTn id="28" dur="500"/>
                                        <p:tgtEl>
                                          <p:spTgt spid="410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2500"/>
                            </p:stCondLst>
                            <p:childTnLst>
                              <p:par>
                                <p:cTn id="34" presetID="9" presetClass="entr" presetSubtype="0" fill="hold" grpId="0" nodeType="afterEffect">
                                  <p:stCondLst>
                                    <p:cond delay="0"/>
                                  </p:stCondLst>
                                  <p:childTnLst>
                                    <p:set>
                                      <p:cBhvr>
                                        <p:cTn id="35" dur="1" fill="hold">
                                          <p:stCondLst>
                                            <p:cond delay="0"/>
                                          </p:stCondLst>
                                        </p:cTn>
                                        <p:tgtEl>
                                          <p:spTgt spid="4101"/>
                                        </p:tgtEl>
                                        <p:attrNameLst>
                                          <p:attrName>style.visibility</p:attrName>
                                        </p:attrNameLst>
                                      </p:cBhvr>
                                      <p:to>
                                        <p:strVal val="visible"/>
                                      </p:to>
                                    </p:set>
                                    <p:animEffect transition="in" filter="dissolve">
                                      <p:cBhvr>
                                        <p:cTn id="36" dur="500"/>
                                        <p:tgtEl>
                                          <p:spTgt spid="4101"/>
                                        </p:tgtEl>
                                      </p:cBhvr>
                                    </p:animEffect>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4108"/>
                                        </p:tgtEl>
                                        <p:attrNameLst>
                                          <p:attrName>style.visibility</p:attrName>
                                        </p:attrNameLst>
                                      </p:cBhvr>
                                      <p:to>
                                        <p:strVal val="visible"/>
                                      </p:to>
                                    </p:set>
                                    <p:animEffect transition="in" filter="wipe(right)">
                                      <p:cBhvr>
                                        <p:cTn id="40" dur="500"/>
                                        <p:tgtEl>
                                          <p:spTgt spid="4108"/>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4000"/>
                            </p:stCondLst>
                            <p:childTnLst>
                              <p:par>
                                <p:cTn id="46" presetID="9" presetClass="entr" presetSubtype="0" fill="hold" grpId="0" nodeType="afterEffect">
                                  <p:stCondLst>
                                    <p:cond delay="0"/>
                                  </p:stCondLst>
                                  <p:childTnLst>
                                    <p:set>
                                      <p:cBhvr>
                                        <p:cTn id="47" dur="1" fill="hold">
                                          <p:stCondLst>
                                            <p:cond delay="0"/>
                                          </p:stCondLst>
                                        </p:cTn>
                                        <p:tgtEl>
                                          <p:spTgt spid="4102"/>
                                        </p:tgtEl>
                                        <p:attrNameLst>
                                          <p:attrName>style.visibility</p:attrName>
                                        </p:attrNameLst>
                                      </p:cBhvr>
                                      <p:to>
                                        <p:strVal val="visible"/>
                                      </p:to>
                                    </p:set>
                                    <p:animEffect transition="in" filter="dissolve">
                                      <p:cBhvr>
                                        <p:cTn id="48" dur="500"/>
                                        <p:tgtEl>
                                          <p:spTgt spid="4102"/>
                                        </p:tgtEl>
                                      </p:cBhvr>
                                    </p:animEffect>
                                  </p:childTnLst>
                                </p:cTn>
                              </p:par>
                            </p:childTnLst>
                          </p:cTn>
                        </p:par>
                        <p:par>
                          <p:cTn id="49" fill="hold">
                            <p:stCondLst>
                              <p:cond delay="4500"/>
                            </p:stCondLst>
                            <p:childTnLst>
                              <p:par>
                                <p:cTn id="50" presetID="22" presetClass="entr" presetSubtype="2" fill="hold" nodeType="afterEffect">
                                  <p:stCondLst>
                                    <p:cond delay="0"/>
                                  </p:stCondLst>
                                  <p:childTnLst>
                                    <p:set>
                                      <p:cBhvr>
                                        <p:cTn id="51" dur="1" fill="hold">
                                          <p:stCondLst>
                                            <p:cond delay="0"/>
                                          </p:stCondLst>
                                        </p:cTn>
                                        <p:tgtEl>
                                          <p:spTgt spid="4109"/>
                                        </p:tgtEl>
                                        <p:attrNameLst>
                                          <p:attrName>style.visibility</p:attrName>
                                        </p:attrNameLst>
                                      </p:cBhvr>
                                      <p:to>
                                        <p:strVal val="visible"/>
                                      </p:to>
                                    </p:set>
                                    <p:animEffect transition="in" filter="wipe(right)">
                                      <p:cBhvr>
                                        <p:cTn id="52" dur="500"/>
                                        <p:tgtEl>
                                          <p:spTgt spid="4109"/>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4103"/>
                                        </p:tgtEl>
                                        <p:attrNameLst>
                                          <p:attrName>style.visibility</p:attrName>
                                        </p:attrNameLst>
                                      </p:cBhvr>
                                      <p:to>
                                        <p:strVal val="visible"/>
                                      </p:to>
                                    </p:set>
                                    <p:animEffect transition="in" filter="dissolve">
                                      <p:cBhvr>
                                        <p:cTn id="60" dur="500"/>
                                        <p:tgtEl>
                                          <p:spTgt spid="4103"/>
                                        </p:tgtEl>
                                      </p:cBhvr>
                                    </p:animEffect>
                                  </p:childTnLst>
                                </p:cTn>
                              </p:par>
                            </p:childTnLst>
                          </p:cTn>
                        </p:par>
                        <p:par>
                          <p:cTn id="61" fill="hold">
                            <p:stCondLst>
                              <p:cond delay="6000"/>
                            </p:stCondLst>
                            <p:childTnLst>
                              <p:par>
                                <p:cTn id="62" presetID="22" presetClass="entr" presetSubtype="4" fill="hold" nodeType="afterEffect">
                                  <p:stCondLst>
                                    <p:cond delay="0"/>
                                  </p:stCondLst>
                                  <p:childTnLst>
                                    <p:set>
                                      <p:cBhvr>
                                        <p:cTn id="63" dur="1" fill="hold">
                                          <p:stCondLst>
                                            <p:cond delay="0"/>
                                          </p:stCondLst>
                                        </p:cTn>
                                        <p:tgtEl>
                                          <p:spTgt spid="4110"/>
                                        </p:tgtEl>
                                        <p:attrNameLst>
                                          <p:attrName>style.visibility</p:attrName>
                                        </p:attrNameLst>
                                      </p:cBhvr>
                                      <p:to>
                                        <p:strVal val="visible"/>
                                      </p:to>
                                    </p:set>
                                    <p:animEffect transition="in" filter="wipe(down)">
                                      <p:cBhvr>
                                        <p:cTn id="64" dur="500"/>
                                        <p:tgtEl>
                                          <p:spTgt spid="4110"/>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par>
                          <p:cTn id="69" fill="hold">
                            <p:stCondLst>
                              <p:cond delay="7000"/>
                            </p:stCondLst>
                            <p:childTnLst>
                              <p:par>
                                <p:cTn id="70" presetID="9" presetClass="entr" presetSubtype="0" fill="hold" grpId="0" nodeType="afterEffect">
                                  <p:stCondLst>
                                    <p:cond delay="0"/>
                                  </p:stCondLst>
                                  <p:childTnLst>
                                    <p:set>
                                      <p:cBhvr>
                                        <p:cTn id="71" dur="1" fill="hold">
                                          <p:stCondLst>
                                            <p:cond delay="0"/>
                                          </p:stCondLst>
                                        </p:cTn>
                                        <p:tgtEl>
                                          <p:spTgt spid="4104"/>
                                        </p:tgtEl>
                                        <p:attrNameLst>
                                          <p:attrName>style.visibility</p:attrName>
                                        </p:attrNameLst>
                                      </p:cBhvr>
                                      <p:to>
                                        <p:strVal val="visible"/>
                                      </p:to>
                                    </p:set>
                                    <p:animEffect transition="in" filter="dissolve">
                                      <p:cBhvr>
                                        <p:cTn id="72" dur="500"/>
                                        <p:tgtEl>
                                          <p:spTgt spid="4104"/>
                                        </p:tgtEl>
                                      </p:cBhvr>
                                    </p:animEffect>
                                  </p:childTnLst>
                                </p:cTn>
                              </p:par>
                            </p:childTnLst>
                          </p:cTn>
                        </p:par>
                        <p:par>
                          <p:cTn id="73" fill="hold">
                            <p:stCondLst>
                              <p:cond delay="7500"/>
                            </p:stCondLst>
                            <p:childTnLst>
                              <p:par>
                                <p:cTn id="74" presetID="22" presetClass="entr" presetSubtype="8" fill="hold" nodeType="afterEffect">
                                  <p:stCondLst>
                                    <p:cond delay="0"/>
                                  </p:stCondLst>
                                  <p:childTnLst>
                                    <p:set>
                                      <p:cBhvr>
                                        <p:cTn id="75" dur="1" fill="hold">
                                          <p:stCondLst>
                                            <p:cond delay="0"/>
                                          </p:stCondLst>
                                        </p:cTn>
                                        <p:tgtEl>
                                          <p:spTgt spid="4111"/>
                                        </p:tgtEl>
                                        <p:attrNameLst>
                                          <p:attrName>style.visibility</p:attrName>
                                        </p:attrNameLst>
                                      </p:cBhvr>
                                      <p:to>
                                        <p:strVal val="visible"/>
                                      </p:to>
                                    </p:set>
                                    <p:animEffect transition="in" filter="wipe(left)">
                                      <p:cBhvr>
                                        <p:cTn id="76" dur="500"/>
                                        <p:tgtEl>
                                          <p:spTgt spid="4111"/>
                                        </p:tgtEl>
                                      </p:cBhvr>
                                    </p:animEffect>
                                  </p:childTnLst>
                                </p:cTn>
                              </p:par>
                            </p:childTnLst>
                          </p:cTn>
                        </p:par>
                        <p:par>
                          <p:cTn id="77" fill="hold">
                            <p:stCondLst>
                              <p:cond delay="8000"/>
                            </p:stCondLst>
                            <p:childTnLst>
                              <p:par>
                                <p:cTn id="78" presetID="10" presetClass="entr" presetSubtype="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4116"/>
                                        </p:tgtEl>
                                        <p:attrNameLst>
                                          <p:attrName>style.visibility</p:attrName>
                                        </p:attrNameLst>
                                      </p:cBhvr>
                                      <p:to>
                                        <p:strVal val="visible"/>
                                      </p:to>
                                    </p:set>
                                    <p:animEffect transition="in" filter="wipe(down)">
                                      <p:cBhvr>
                                        <p:cTn id="85" dur="500"/>
                                        <p:tgtEl>
                                          <p:spTgt spid="4116"/>
                                        </p:tgtEl>
                                      </p:cBhvr>
                                    </p:animEffect>
                                  </p:childTnLst>
                                </p:cTn>
                              </p:par>
                            </p:childTnLst>
                          </p:cTn>
                        </p:par>
                        <p:par>
                          <p:cTn id="86" fill="hold">
                            <p:stCondLst>
                              <p:cond delay="500"/>
                            </p:stCondLst>
                            <p:childTnLst>
                              <p:par>
                                <p:cTn id="87" presetID="22" presetClass="entr" presetSubtype="1" fill="hold" nodeType="afterEffect">
                                  <p:stCondLst>
                                    <p:cond delay="0"/>
                                  </p:stCondLst>
                                  <p:childTnLst>
                                    <p:set>
                                      <p:cBhvr>
                                        <p:cTn id="88" dur="1" fill="hold">
                                          <p:stCondLst>
                                            <p:cond delay="0"/>
                                          </p:stCondLst>
                                        </p:cTn>
                                        <p:tgtEl>
                                          <p:spTgt spid="4117"/>
                                        </p:tgtEl>
                                        <p:attrNameLst>
                                          <p:attrName>style.visibility</p:attrName>
                                        </p:attrNameLst>
                                      </p:cBhvr>
                                      <p:to>
                                        <p:strVal val="visible"/>
                                      </p:to>
                                    </p:set>
                                    <p:animEffect transition="in" filter="wipe(up)">
                                      <p:cBhvr>
                                        <p:cTn id="89" dur="500"/>
                                        <p:tgtEl>
                                          <p:spTgt spid="4117"/>
                                        </p:tgtEl>
                                      </p:cBhvr>
                                    </p:animEffect>
                                  </p:childTnLst>
                                </p:cTn>
                              </p:par>
                            </p:childTnLst>
                          </p:cTn>
                        </p:par>
                        <p:par>
                          <p:cTn id="90" fill="hold">
                            <p:stCondLst>
                              <p:cond delay="1000"/>
                            </p:stCondLst>
                            <p:childTnLst>
                              <p:par>
                                <p:cTn id="91" presetID="22" presetClass="entr" presetSubtype="1" fill="hold" nodeType="afterEffect">
                                  <p:stCondLst>
                                    <p:cond delay="0"/>
                                  </p:stCondLst>
                                  <p:childTnLst>
                                    <p:set>
                                      <p:cBhvr>
                                        <p:cTn id="92" dur="1" fill="hold">
                                          <p:stCondLst>
                                            <p:cond delay="0"/>
                                          </p:stCondLst>
                                        </p:cTn>
                                        <p:tgtEl>
                                          <p:spTgt spid="4112"/>
                                        </p:tgtEl>
                                        <p:attrNameLst>
                                          <p:attrName>style.visibility</p:attrName>
                                        </p:attrNameLst>
                                      </p:cBhvr>
                                      <p:to>
                                        <p:strVal val="visible"/>
                                      </p:to>
                                    </p:set>
                                    <p:animEffect transition="in" filter="wipe(up)">
                                      <p:cBhvr>
                                        <p:cTn id="93" dur="500"/>
                                        <p:tgtEl>
                                          <p:spTgt spid="4112"/>
                                        </p:tgtEl>
                                      </p:cBhvr>
                                    </p:animEffect>
                                  </p:childTnLst>
                                </p:cTn>
                              </p:par>
                            </p:childTnLst>
                          </p:cTn>
                        </p:par>
                        <p:par>
                          <p:cTn id="94" fill="hold">
                            <p:stCondLst>
                              <p:cond delay="1500"/>
                            </p:stCondLst>
                            <p:childTnLst>
                              <p:par>
                                <p:cTn id="95" presetID="22" presetClass="entr" presetSubtype="1" fill="hold" nodeType="afterEffect">
                                  <p:stCondLst>
                                    <p:cond delay="0"/>
                                  </p:stCondLst>
                                  <p:childTnLst>
                                    <p:set>
                                      <p:cBhvr>
                                        <p:cTn id="96" dur="1" fill="hold">
                                          <p:stCondLst>
                                            <p:cond delay="0"/>
                                          </p:stCondLst>
                                        </p:cTn>
                                        <p:tgtEl>
                                          <p:spTgt spid="4113"/>
                                        </p:tgtEl>
                                        <p:attrNameLst>
                                          <p:attrName>style.visibility</p:attrName>
                                        </p:attrNameLst>
                                      </p:cBhvr>
                                      <p:to>
                                        <p:strVal val="visible"/>
                                      </p:to>
                                    </p:set>
                                    <p:animEffect transition="in" filter="wipe(up)">
                                      <p:cBhvr>
                                        <p:cTn id="97" dur="500"/>
                                        <p:tgtEl>
                                          <p:spTgt spid="4113"/>
                                        </p:tgtEl>
                                      </p:cBhvr>
                                    </p:animEffect>
                                  </p:childTnLst>
                                </p:cTn>
                              </p:par>
                            </p:childTnLst>
                          </p:cTn>
                        </p:par>
                        <p:par>
                          <p:cTn id="98" fill="hold">
                            <p:stCondLst>
                              <p:cond delay="2000"/>
                            </p:stCondLst>
                            <p:childTnLst>
                              <p:par>
                                <p:cTn id="99" presetID="22" presetClass="entr" presetSubtype="4" fill="hold" nodeType="afterEffect">
                                  <p:stCondLst>
                                    <p:cond delay="0"/>
                                  </p:stCondLst>
                                  <p:childTnLst>
                                    <p:set>
                                      <p:cBhvr>
                                        <p:cTn id="100" dur="1" fill="hold">
                                          <p:stCondLst>
                                            <p:cond delay="0"/>
                                          </p:stCondLst>
                                        </p:cTn>
                                        <p:tgtEl>
                                          <p:spTgt spid="4114"/>
                                        </p:tgtEl>
                                        <p:attrNameLst>
                                          <p:attrName>style.visibility</p:attrName>
                                        </p:attrNameLst>
                                      </p:cBhvr>
                                      <p:to>
                                        <p:strVal val="visible"/>
                                      </p:to>
                                    </p:set>
                                    <p:animEffect transition="in" filter="wipe(down)">
                                      <p:cBhvr>
                                        <p:cTn id="101" dur="500"/>
                                        <p:tgtEl>
                                          <p:spTgt spid="4114"/>
                                        </p:tgtEl>
                                      </p:cBhvr>
                                    </p:animEffect>
                                  </p:childTnLst>
                                </p:cTn>
                              </p:par>
                            </p:childTnLst>
                          </p:cTn>
                        </p:par>
                        <p:par>
                          <p:cTn id="102" fill="hold">
                            <p:stCondLst>
                              <p:cond delay="2500"/>
                            </p:stCondLst>
                            <p:childTnLst>
                              <p:par>
                                <p:cTn id="103" presetID="22" presetClass="entr" presetSubtype="4" fill="hold" nodeType="afterEffect">
                                  <p:stCondLst>
                                    <p:cond delay="0"/>
                                  </p:stCondLst>
                                  <p:childTnLst>
                                    <p:set>
                                      <p:cBhvr>
                                        <p:cTn id="104" dur="1" fill="hold">
                                          <p:stCondLst>
                                            <p:cond delay="0"/>
                                          </p:stCondLst>
                                        </p:cTn>
                                        <p:tgtEl>
                                          <p:spTgt spid="4115"/>
                                        </p:tgtEl>
                                        <p:attrNameLst>
                                          <p:attrName>style.visibility</p:attrName>
                                        </p:attrNameLst>
                                      </p:cBhvr>
                                      <p:to>
                                        <p:strVal val="visible"/>
                                      </p:to>
                                    </p:set>
                                    <p:animEffect transition="in" filter="wipe(down)">
                                      <p:cBhvr>
                                        <p:cTn id="105"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autoUpdateAnimBg="0"/>
      <p:bldP spid="4100" grpId="0" animBg="1" autoUpdateAnimBg="0"/>
      <p:bldP spid="4101" grpId="0" animBg="1" autoUpdateAnimBg="0"/>
      <p:bldP spid="4102" grpId="0" animBg="1" autoUpdateAnimBg="0"/>
      <p:bldP spid="4103" grpId="0" animBg="1" autoUpdateAnimBg="0"/>
      <p:bldP spid="4104" grpId="0" animBg="1" autoUpdateAnimBg="0"/>
      <p:bldP spid="4105" grpId="0" animBg="1" autoUpdateAnimBg="0"/>
      <p:bldP spid="3" grpId="0"/>
      <p:bldP spid="5" grpId="0"/>
      <p:bldP spid="6" grpId="0"/>
      <p:bldP spid="7" grpId="0"/>
      <p:bldP spid="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50">
            <a:extLst>
              <a:ext uri="{FF2B5EF4-FFF2-40B4-BE49-F238E27FC236}">
                <a16:creationId xmlns:a16="http://schemas.microsoft.com/office/drawing/2014/main" id="{930BC048-92E1-4884-8E5D-A107C8A845D7}"/>
              </a:ext>
            </a:extLst>
          </p:cNvPr>
          <p:cNvSpPr txBox="1">
            <a:spLocks noChangeArrowheads="1"/>
          </p:cNvSpPr>
          <p:nvPr/>
        </p:nvSpPr>
        <p:spPr bwMode="auto">
          <a:xfrm>
            <a:off x="2400300" y="695893"/>
            <a:ext cx="7391400" cy="7905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a:solidFill>
                  <a:srgbClr val="800000"/>
                </a:solidFill>
              </a:rPr>
              <a:t>Presentation Overview</a:t>
            </a:r>
          </a:p>
        </p:txBody>
      </p:sp>
      <p:sp>
        <p:nvSpPr>
          <p:cNvPr id="11268" name="Text Box 2052">
            <a:extLst>
              <a:ext uri="{FF2B5EF4-FFF2-40B4-BE49-F238E27FC236}">
                <a16:creationId xmlns:a16="http://schemas.microsoft.com/office/drawing/2014/main" id="{A9F7E53B-3F6B-476D-ABBE-8255DCF45D61}"/>
              </a:ext>
            </a:extLst>
          </p:cNvPr>
          <p:cNvSpPr txBox="1">
            <a:spLocks noChangeArrowheads="1"/>
          </p:cNvSpPr>
          <p:nvPr/>
        </p:nvSpPr>
        <p:spPr bwMode="auto">
          <a:xfrm>
            <a:off x="1058726" y="2207783"/>
            <a:ext cx="10730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3600" b="1" dirty="0"/>
              <a:t>  An Emergency Management Doctrinal Framework</a:t>
            </a:r>
          </a:p>
          <a:p>
            <a:pPr eaLnBrk="1" hangingPunct="1">
              <a:spcBef>
                <a:spcPct val="50000"/>
              </a:spcBef>
            </a:pPr>
            <a:r>
              <a:rPr lang="en-US" altLang="en-US" sz="3600" b="1" dirty="0"/>
              <a:t>  Pandemic Emergency Management Process</a:t>
            </a:r>
          </a:p>
          <a:p>
            <a:pPr eaLnBrk="1" hangingPunct="1">
              <a:spcBef>
                <a:spcPct val="50000"/>
              </a:spcBef>
            </a:pPr>
            <a:r>
              <a:rPr lang="en-US" altLang="en-US" sz="3600" b="1" dirty="0"/>
              <a:t>  Concluding Remarks</a:t>
            </a:r>
          </a:p>
        </p:txBody>
      </p:sp>
      <p:sp>
        <p:nvSpPr>
          <p:cNvPr id="11269" name="AutoShape 2053">
            <a:extLst>
              <a:ext uri="{FF2B5EF4-FFF2-40B4-BE49-F238E27FC236}">
                <a16:creationId xmlns:a16="http://schemas.microsoft.com/office/drawing/2014/main" id="{7FA97258-EACA-47F6-966A-2F919917F27C}"/>
              </a:ext>
            </a:extLst>
          </p:cNvPr>
          <p:cNvSpPr>
            <a:spLocks noChangeArrowheads="1"/>
          </p:cNvSpPr>
          <p:nvPr/>
        </p:nvSpPr>
        <p:spPr bwMode="auto">
          <a:xfrm>
            <a:off x="462247" y="3209545"/>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 name="TextBox 4">
            <a:extLst>
              <a:ext uri="{FF2B5EF4-FFF2-40B4-BE49-F238E27FC236}">
                <a16:creationId xmlns:a16="http://schemas.microsoft.com/office/drawing/2014/main" id="{9A83D12F-0B08-CFF0-BB62-C312DAEA61BC}"/>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21365009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ssolve">
                                      <p:cBhvr>
                                        <p:cTn id="12" dur="500"/>
                                        <p:tgtEl>
                                          <p:spTgt spid="11268"/>
                                        </p:tgtEl>
                                      </p:cBhvr>
                                    </p:animEffect>
                                  </p:childTnLst>
                                </p:cTn>
                              </p:par>
                            </p:childTnLst>
                          </p:cTn>
                        </p:par>
                        <p:par>
                          <p:cTn id="13" fill="hold" nodeType="with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wipe(left)">
                                      <p:cBhvr>
                                        <p:cTn id="16"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8" grpId="0" autoUpdateAnimBg="0"/>
      <p:bldP spid="112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9600C50-7F40-42F6-BE34-04106EC58DE5}"/>
              </a:ext>
            </a:extLst>
          </p:cNvPr>
          <p:cNvSpPr txBox="1">
            <a:spLocks noChangeArrowheads="1"/>
          </p:cNvSpPr>
          <p:nvPr/>
        </p:nvSpPr>
        <p:spPr bwMode="auto">
          <a:xfrm>
            <a:off x="3507257" y="599313"/>
            <a:ext cx="5395430" cy="5078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700" dirty="0">
                <a:solidFill>
                  <a:srgbClr val="990000"/>
                </a:solidFill>
              </a:rPr>
              <a:t>Emergency Management Process</a:t>
            </a:r>
          </a:p>
        </p:txBody>
      </p:sp>
      <p:sp>
        <p:nvSpPr>
          <p:cNvPr id="4099" name="Rectangle 3">
            <a:extLst>
              <a:ext uri="{FF2B5EF4-FFF2-40B4-BE49-F238E27FC236}">
                <a16:creationId xmlns:a16="http://schemas.microsoft.com/office/drawing/2014/main" id="{C9DE9C02-70F0-4524-9F57-BAB3B0DB503F}"/>
              </a:ext>
            </a:extLst>
          </p:cNvPr>
          <p:cNvSpPr>
            <a:spLocks noChangeArrowheads="1"/>
          </p:cNvSpPr>
          <p:nvPr/>
        </p:nvSpPr>
        <p:spPr bwMode="auto">
          <a:xfrm>
            <a:off x="5400097" y="2088905"/>
            <a:ext cx="1345406" cy="625078"/>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Situational </a:t>
            </a:r>
          </a:p>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Awareness</a:t>
            </a:r>
          </a:p>
        </p:txBody>
      </p:sp>
      <p:sp>
        <p:nvSpPr>
          <p:cNvPr id="4100" name="Rectangle 4">
            <a:extLst>
              <a:ext uri="{FF2B5EF4-FFF2-40B4-BE49-F238E27FC236}">
                <a16:creationId xmlns:a16="http://schemas.microsoft.com/office/drawing/2014/main" id="{96A31D88-BDBF-4D3C-9F0C-A660F8C9B58C}"/>
              </a:ext>
            </a:extLst>
          </p:cNvPr>
          <p:cNvSpPr>
            <a:spLocks noChangeArrowheads="1"/>
          </p:cNvSpPr>
          <p:nvPr/>
        </p:nvSpPr>
        <p:spPr bwMode="auto">
          <a:xfrm>
            <a:off x="7170557" y="2992588"/>
            <a:ext cx="1509713"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Options</a:t>
            </a:r>
          </a:p>
        </p:txBody>
      </p:sp>
      <p:sp>
        <p:nvSpPr>
          <p:cNvPr id="4101" name="Rectangle 5">
            <a:extLst>
              <a:ext uri="{FF2B5EF4-FFF2-40B4-BE49-F238E27FC236}">
                <a16:creationId xmlns:a16="http://schemas.microsoft.com/office/drawing/2014/main" id="{2E602175-14F7-4067-B2D3-3FD90D2C1179}"/>
              </a:ext>
            </a:extLst>
          </p:cNvPr>
          <p:cNvSpPr>
            <a:spLocks noChangeArrowheads="1"/>
          </p:cNvSpPr>
          <p:nvPr/>
        </p:nvSpPr>
        <p:spPr bwMode="auto">
          <a:xfrm>
            <a:off x="7180083" y="4053435"/>
            <a:ext cx="1502569"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Decision</a:t>
            </a:r>
          </a:p>
        </p:txBody>
      </p:sp>
      <p:sp>
        <p:nvSpPr>
          <p:cNvPr id="4102" name="Rectangle 6">
            <a:extLst>
              <a:ext uri="{FF2B5EF4-FFF2-40B4-BE49-F238E27FC236}">
                <a16:creationId xmlns:a16="http://schemas.microsoft.com/office/drawing/2014/main" id="{07531730-1892-4A0E-A741-F7DD9AE5B06B}"/>
              </a:ext>
            </a:extLst>
          </p:cNvPr>
          <p:cNvSpPr>
            <a:spLocks noChangeArrowheads="1"/>
          </p:cNvSpPr>
          <p:nvPr/>
        </p:nvSpPr>
        <p:spPr bwMode="auto">
          <a:xfrm>
            <a:off x="5161971" y="4948785"/>
            <a:ext cx="1824038"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Implementation</a:t>
            </a:r>
          </a:p>
        </p:txBody>
      </p:sp>
      <p:sp>
        <p:nvSpPr>
          <p:cNvPr id="4103" name="Rectangle 7">
            <a:extLst>
              <a:ext uri="{FF2B5EF4-FFF2-40B4-BE49-F238E27FC236}">
                <a16:creationId xmlns:a16="http://schemas.microsoft.com/office/drawing/2014/main" id="{ABD9D2AE-01CC-4C15-8733-8E708B4112FB}"/>
              </a:ext>
            </a:extLst>
          </p:cNvPr>
          <p:cNvSpPr>
            <a:spLocks noChangeArrowheads="1"/>
          </p:cNvSpPr>
          <p:nvPr/>
        </p:nvSpPr>
        <p:spPr bwMode="auto">
          <a:xfrm>
            <a:off x="3591539" y="4022479"/>
            <a:ext cx="1450181"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Supervision</a:t>
            </a:r>
          </a:p>
        </p:txBody>
      </p:sp>
      <p:sp>
        <p:nvSpPr>
          <p:cNvPr id="4104" name="Rectangle 8">
            <a:extLst>
              <a:ext uri="{FF2B5EF4-FFF2-40B4-BE49-F238E27FC236}">
                <a16:creationId xmlns:a16="http://schemas.microsoft.com/office/drawing/2014/main" id="{D4306992-6724-45BA-A72C-7224524146B3}"/>
              </a:ext>
            </a:extLst>
          </p:cNvPr>
          <p:cNvSpPr>
            <a:spLocks noChangeArrowheads="1"/>
          </p:cNvSpPr>
          <p:nvPr/>
        </p:nvSpPr>
        <p:spPr bwMode="auto">
          <a:xfrm>
            <a:off x="3580823" y="2980683"/>
            <a:ext cx="1469231" cy="51316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Monitoring</a:t>
            </a:r>
          </a:p>
        </p:txBody>
      </p:sp>
      <p:sp>
        <p:nvSpPr>
          <p:cNvPr id="4105" name="Oval 9">
            <a:extLst>
              <a:ext uri="{FF2B5EF4-FFF2-40B4-BE49-F238E27FC236}">
                <a16:creationId xmlns:a16="http://schemas.microsoft.com/office/drawing/2014/main" id="{E21D67B2-C41E-4204-B063-381C09EC567D}"/>
              </a:ext>
            </a:extLst>
          </p:cNvPr>
          <p:cNvSpPr>
            <a:spLocks noChangeArrowheads="1"/>
          </p:cNvSpPr>
          <p:nvPr/>
        </p:nvSpPr>
        <p:spPr bwMode="auto">
          <a:xfrm>
            <a:off x="5231029" y="3052119"/>
            <a:ext cx="1684735" cy="1510904"/>
          </a:xfrm>
          <a:prstGeom prst="ellipse">
            <a:avLst/>
          </a:prstGeom>
          <a:solidFill>
            <a:srgbClr val="B8042B"/>
          </a:solidFill>
          <a:ln w="9525">
            <a:solidFill>
              <a:srgbClr val="49166D"/>
            </a:solidFill>
            <a:round/>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2100" i="1">
                <a:solidFill>
                  <a:schemeClr val="bg1"/>
                </a:solidFill>
                <a:latin typeface="Arial" panose="020B0604020202020204" pitchFamily="34" charset="0"/>
              </a:rPr>
              <a:t>HAZARD(S)</a:t>
            </a:r>
          </a:p>
        </p:txBody>
      </p:sp>
      <p:cxnSp>
        <p:nvCxnSpPr>
          <p:cNvPr id="4106" name="AutoShape 10">
            <a:extLst>
              <a:ext uri="{FF2B5EF4-FFF2-40B4-BE49-F238E27FC236}">
                <a16:creationId xmlns:a16="http://schemas.microsoft.com/office/drawing/2014/main" id="{1E056343-4CE5-4FA4-B62C-18C1E94AB94D}"/>
              </a:ext>
            </a:extLst>
          </p:cNvPr>
          <p:cNvCxnSpPr>
            <a:cxnSpLocks noChangeShapeType="1"/>
            <a:stCxn id="4099" idx="3"/>
            <a:endCxn id="4100" idx="0"/>
          </p:cNvCxnSpPr>
          <p:nvPr/>
        </p:nvCxnSpPr>
        <p:spPr bwMode="auto">
          <a:xfrm>
            <a:off x="6745503" y="2402038"/>
            <a:ext cx="1179910" cy="590550"/>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7" name="AutoShape 11">
            <a:extLst>
              <a:ext uri="{FF2B5EF4-FFF2-40B4-BE49-F238E27FC236}">
                <a16:creationId xmlns:a16="http://schemas.microsoft.com/office/drawing/2014/main" id="{CC4E38B2-8146-4675-8606-301C8E432449}"/>
              </a:ext>
            </a:extLst>
          </p:cNvPr>
          <p:cNvCxnSpPr>
            <a:cxnSpLocks noChangeShapeType="1"/>
            <a:stCxn id="4100" idx="2"/>
            <a:endCxn id="4101" idx="0"/>
          </p:cNvCxnSpPr>
          <p:nvPr/>
        </p:nvCxnSpPr>
        <p:spPr bwMode="auto">
          <a:xfrm rot="16200000" flipH="1">
            <a:off x="7645617" y="3767687"/>
            <a:ext cx="565547" cy="5953"/>
          </a:xfrm>
          <a:prstGeom prst="curvedConnector3">
            <a:avLst>
              <a:gd name="adj1" fmla="val 49894"/>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8" name="AutoShape 12">
            <a:extLst>
              <a:ext uri="{FF2B5EF4-FFF2-40B4-BE49-F238E27FC236}">
                <a16:creationId xmlns:a16="http://schemas.microsoft.com/office/drawing/2014/main" id="{CF35DA73-3E8D-4A93-BD6A-9FF4B69FB69E}"/>
              </a:ext>
            </a:extLst>
          </p:cNvPr>
          <p:cNvCxnSpPr>
            <a:cxnSpLocks noChangeShapeType="1"/>
            <a:stCxn id="4101" idx="2"/>
            <a:endCxn id="4102" idx="3"/>
          </p:cNvCxnSpPr>
          <p:nvPr/>
        </p:nvCxnSpPr>
        <p:spPr bwMode="auto">
          <a:xfrm rot="5400000">
            <a:off x="7134837" y="4399908"/>
            <a:ext cx="647700" cy="9453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9" name="AutoShape 13">
            <a:extLst>
              <a:ext uri="{FF2B5EF4-FFF2-40B4-BE49-F238E27FC236}">
                <a16:creationId xmlns:a16="http://schemas.microsoft.com/office/drawing/2014/main" id="{3CB61DBD-A021-4C5D-9B6F-E6A377AB6304}"/>
              </a:ext>
            </a:extLst>
          </p:cNvPr>
          <p:cNvCxnSpPr>
            <a:cxnSpLocks noChangeShapeType="1"/>
            <a:stCxn id="4102" idx="1"/>
            <a:endCxn id="4103" idx="2"/>
          </p:cNvCxnSpPr>
          <p:nvPr/>
        </p:nvCxnSpPr>
        <p:spPr bwMode="auto">
          <a:xfrm rot="10800000">
            <a:off x="4316628" y="4517780"/>
            <a:ext cx="845344" cy="6786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0" name="AutoShape 14">
            <a:extLst>
              <a:ext uri="{FF2B5EF4-FFF2-40B4-BE49-F238E27FC236}">
                <a16:creationId xmlns:a16="http://schemas.microsoft.com/office/drawing/2014/main" id="{10800A19-385F-4847-8622-CB10DDD65FF9}"/>
              </a:ext>
            </a:extLst>
          </p:cNvPr>
          <p:cNvCxnSpPr>
            <a:cxnSpLocks noChangeShapeType="1"/>
            <a:stCxn id="4103" idx="0"/>
            <a:endCxn id="4104" idx="2"/>
          </p:cNvCxnSpPr>
          <p:nvPr/>
        </p:nvCxnSpPr>
        <p:spPr bwMode="auto">
          <a:xfrm rot="5400000" flipH="1">
            <a:off x="4051714" y="3757566"/>
            <a:ext cx="528638" cy="1190"/>
          </a:xfrm>
          <a:prstGeom prst="curvedConnector3">
            <a:avLst>
              <a:gd name="adj1" fmla="val 50000"/>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1" name="AutoShape 15">
            <a:extLst>
              <a:ext uri="{FF2B5EF4-FFF2-40B4-BE49-F238E27FC236}">
                <a16:creationId xmlns:a16="http://schemas.microsoft.com/office/drawing/2014/main" id="{4EF4A18A-7806-4955-B528-1F8E9AF16DD1}"/>
              </a:ext>
            </a:extLst>
          </p:cNvPr>
          <p:cNvCxnSpPr>
            <a:cxnSpLocks noChangeShapeType="1"/>
            <a:stCxn id="4104" idx="0"/>
            <a:endCxn id="4099" idx="1"/>
          </p:cNvCxnSpPr>
          <p:nvPr/>
        </p:nvCxnSpPr>
        <p:spPr bwMode="auto">
          <a:xfrm rot="-5400000">
            <a:off x="4568445" y="2149032"/>
            <a:ext cx="578644" cy="1084659"/>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2" name="AutoShape 16">
            <a:extLst>
              <a:ext uri="{FF2B5EF4-FFF2-40B4-BE49-F238E27FC236}">
                <a16:creationId xmlns:a16="http://schemas.microsoft.com/office/drawing/2014/main" id="{70542404-B726-4A4A-8689-D06D87FBEFA7}"/>
              </a:ext>
            </a:extLst>
          </p:cNvPr>
          <p:cNvCxnSpPr>
            <a:cxnSpLocks noChangeShapeType="1"/>
          </p:cNvCxnSpPr>
          <p:nvPr/>
        </p:nvCxnSpPr>
        <p:spPr bwMode="auto">
          <a:xfrm>
            <a:off x="6073990" y="4563023"/>
            <a:ext cx="0" cy="3857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3" name="AutoShape 17">
            <a:extLst>
              <a:ext uri="{FF2B5EF4-FFF2-40B4-BE49-F238E27FC236}">
                <a16:creationId xmlns:a16="http://schemas.microsoft.com/office/drawing/2014/main" id="{439E1B90-AB96-4C98-97FB-7852C4770DF5}"/>
              </a:ext>
            </a:extLst>
          </p:cNvPr>
          <p:cNvCxnSpPr>
            <a:cxnSpLocks noChangeShapeType="1"/>
          </p:cNvCxnSpPr>
          <p:nvPr/>
        </p:nvCxnSpPr>
        <p:spPr bwMode="auto">
          <a:xfrm flipH="1">
            <a:off x="5041719" y="3808167"/>
            <a:ext cx="189309" cy="4619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4" name="AutoShape 18">
            <a:extLst>
              <a:ext uri="{FF2B5EF4-FFF2-40B4-BE49-F238E27FC236}">
                <a16:creationId xmlns:a16="http://schemas.microsoft.com/office/drawing/2014/main" id="{BC2585FA-C7BA-40F9-B334-2E8595F4F285}"/>
              </a:ext>
            </a:extLst>
          </p:cNvPr>
          <p:cNvCxnSpPr>
            <a:cxnSpLocks noChangeShapeType="1"/>
          </p:cNvCxnSpPr>
          <p:nvPr/>
        </p:nvCxnSpPr>
        <p:spPr bwMode="auto">
          <a:xfrm flipH="1" flipV="1">
            <a:off x="5050053" y="3237858"/>
            <a:ext cx="180975" cy="570310"/>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5" name="AutoShape 19">
            <a:extLst>
              <a:ext uri="{FF2B5EF4-FFF2-40B4-BE49-F238E27FC236}">
                <a16:creationId xmlns:a16="http://schemas.microsoft.com/office/drawing/2014/main" id="{3EB2AF67-191A-4095-A5B0-1293BF078992}"/>
              </a:ext>
            </a:extLst>
          </p:cNvPr>
          <p:cNvCxnSpPr>
            <a:cxnSpLocks noChangeShapeType="1"/>
          </p:cNvCxnSpPr>
          <p:nvPr/>
        </p:nvCxnSpPr>
        <p:spPr bwMode="auto">
          <a:xfrm flipH="1" flipV="1">
            <a:off x="6072801" y="2713981"/>
            <a:ext cx="1190" cy="338138"/>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6" name="AutoShape 20">
            <a:extLst>
              <a:ext uri="{FF2B5EF4-FFF2-40B4-BE49-F238E27FC236}">
                <a16:creationId xmlns:a16="http://schemas.microsoft.com/office/drawing/2014/main" id="{49F86C36-6306-4DF7-B0F9-4024A5B8DDF0}"/>
              </a:ext>
            </a:extLst>
          </p:cNvPr>
          <p:cNvCxnSpPr>
            <a:cxnSpLocks noChangeShapeType="1"/>
          </p:cNvCxnSpPr>
          <p:nvPr/>
        </p:nvCxnSpPr>
        <p:spPr bwMode="auto">
          <a:xfrm flipV="1">
            <a:off x="6915763" y="3240239"/>
            <a:ext cx="254794" cy="56792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7" name="AutoShape 21">
            <a:extLst>
              <a:ext uri="{FF2B5EF4-FFF2-40B4-BE49-F238E27FC236}">
                <a16:creationId xmlns:a16="http://schemas.microsoft.com/office/drawing/2014/main" id="{D91BB184-CA26-4631-B756-742EF1F11D58}"/>
              </a:ext>
            </a:extLst>
          </p:cNvPr>
          <p:cNvCxnSpPr>
            <a:cxnSpLocks noChangeShapeType="1"/>
          </p:cNvCxnSpPr>
          <p:nvPr/>
        </p:nvCxnSpPr>
        <p:spPr bwMode="auto">
          <a:xfrm>
            <a:off x="6915764" y="3808168"/>
            <a:ext cx="264319" cy="49291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516FCB7E-E767-48EF-B443-BF1BACF311AC}"/>
              </a:ext>
            </a:extLst>
          </p:cNvPr>
          <p:cNvSpPr txBox="1"/>
          <p:nvPr/>
        </p:nvSpPr>
        <p:spPr>
          <a:xfrm>
            <a:off x="7839358" y="1733383"/>
            <a:ext cx="2870649" cy="923330"/>
          </a:xfrm>
          <a:prstGeom prst="rect">
            <a:avLst/>
          </a:prstGeom>
          <a:noFill/>
        </p:spPr>
        <p:txBody>
          <a:bodyPr wrap="square" rtlCol="0">
            <a:spAutoFit/>
          </a:bodyPr>
          <a:lstStyle/>
          <a:p>
            <a:pPr marL="285750" indent="-285750">
              <a:buFont typeface="Arial" panose="020B0604020202020204" pitchFamily="34" charset="0"/>
              <a:buChar char="•"/>
            </a:pPr>
            <a:r>
              <a:rPr lang="en-US" sz="1350" b="1" dirty="0"/>
              <a:t>Aim</a:t>
            </a:r>
          </a:p>
          <a:p>
            <a:pPr marL="285750" indent="-285750">
              <a:buFont typeface="Arial" panose="020B0604020202020204" pitchFamily="34" charset="0"/>
              <a:buChar char="•"/>
            </a:pPr>
            <a:r>
              <a:rPr lang="en-US" sz="1350" b="1" dirty="0"/>
              <a:t>Governance </a:t>
            </a:r>
          </a:p>
          <a:p>
            <a:pPr marL="285750" indent="-285750">
              <a:buFont typeface="Arial" panose="020B0604020202020204" pitchFamily="34" charset="0"/>
              <a:buChar char="•"/>
            </a:pPr>
            <a:r>
              <a:rPr lang="en-US" sz="1350" b="1" dirty="0"/>
              <a:t>Hazard Assessment</a:t>
            </a:r>
          </a:p>
          <a:p>
            <a:pPr marL="285750" indent="-285750">
              <a:buFont typeface="Arial" panose="020B0604020202020204" pitchFamily="34" charset="0"/>
              <a:buChar char="•"/>
            </a:pPr>
            <a:r>
              <a:rPr lang="en-US" sz="1350" b="1" dirty="0"/>
              <a:t>Mission Analysis</a:t>
            </a:r>
          </a:p>
        </p:txBody>
      </p:sp>
      <p:sp>
        <p:nvSpPr>
          <p:cNvPr id="5" name="TextBox 4">
            <a:extLst>
              <a:ext uri="{FF2B5EF4-FFF2-40B4-BE49-F238E27FC236}">
                <a16:creationId xmlns:a16="http://schemas.microsoft.com/office/drawing/2014/main" id="{34BD0889-A0C3-4535-AB49-0D1EC0FD579D}"/>
              </a:ext>
            </a:extLst>
          </p:cNvPr>
          <p:cNvSpPr txBox="1"/>
          <p:nvPr/>
        </p:nvSpPr>
        <p:spPr>
          <a:xfrm>
            <a:off x="8539674" y="3583114"/>
            <a:ext cx="1912341" cy="300082"/>
          </a:xfrm>
          <a:prstGeom prst="rect">
            <a:avLst/>
          </a:prstGeom>
          <a:noFill/>
        </p:spPr>
        <p:txBody>
          <a:bodyPr wrap="square" rtlCol="0">
            <a:spAutoFit/>
          </a:bodyPr>
          <a:lstStyle/>
          <a:p>
            <a:r>
              <a:rPr lang="en-US" sz="1350" b="1" dirty="0"/>
              <a:t>Cost Benefit Analysis</a:t>
            </a:r>
          </a:p>
        </p:txBody>
      </p:sp>
      <p:sp>
        <p:nvSpPr>
          <p:cNvPr id="6" name="TextBox 5">
            <a:extLst>
              <a:ext uri="{FF2B5EF4-FFF2-40B4-BE49-F238E27FC236}">
                <a16:creationId xmlns:a16="http://schemas.microsoft.com/office/drawing/2014/main" id="{032AF484-B974-4A41-BE3D-00BCE998DB28}"/>
              </a:ext>
            </a:extLst>
          </p:cNvPr>
          <p:cNvSpPr txBox="1"/>
          <p:nvPr/>
        </p:nvSpPr>
        <p:spPr>
          <a:xfrm>
            <a:off x="7839357" y="4975783"/>
            <a:ext cx="2273543" cy="300082"/>
          </a:xfrm>
          <a:prstGeom prst="rect">
            <a:avLst/>
          </a:prstGeom>
          <a:noFill/>
        </p:spPr>
        <p:txBody>
          <a:bodyPr wrap="square" rtlCol="0">
            <a:spAutoFit/>
          </a:bodyPr>
          <a:lstStyle/>
          <a:p>
            <a:r>
              <a:rPr lang="en-US" sz="1350" b="1" dirty="0"/>
              <a:t>Written Plan Publicly Issued</a:t>
            </a:r>
          </a:p>
        </p:txBody>
      </p:sp>
      <p:sp>
        <p:nvSpPr>
          <p:cNvPr id="7" name="TextBox 6">
            <a:extLst>
              <a:ext uri="{FF2B5EF4-FFF2-40B4-BE49-F238E27FC236}">
                <a16:creationId xmlns:a16="http://schemas.microsoft.com/office/drawing/2014/main" id="{84050660-88AE-480A-B165-24B9D72165BE}"/>
              </a:ext>
            </a:extLst>
          </p:cNvPr>
          <p:cNvSpPr txBox="1"/>
          <p:nvPr/>
        </p:nvSpPr>
        <p:spPr>
          <a:xfrm>
            <a:off x="1840797" y="4948785"/>
            <a:ext cx="2279279" cy="300082"/>
          </a:xfrm>
          <a:prstGeom prst="rect">
            <a:avLst/>
          </a:prstGeom>
          <a:noFill/>
        </p:spPr>
        <p:txBody>
          <a:bodyPr wrap="square" rtlCol="0">
            <a:spAutoFit/>
          </a:bodyPr>
          <a:lstStyle/>
          <a:p>
            <a:r>
              <a:rPr lang="en-US" sz="1350" b="1" dirty="0"/>
              <a:t>With all Partners, by Phases</a:t>
            </a:r>
          </a:p>
        </p:txBody>
      </p:sp>
      <p:sp>
        <p:nvSpPr>
          <p:cNvPr id="8" name="TextBox 7">
            <a:extLst>
              <a:ext uri="{FF2B5EF4-FFF2-40B4-BE49-F238E27FC236}">
                <a16:creationId xmlns:a16="http://schemas.microsoft.com/office/drawing/2014/main" id="{5BF9D6DB-5E5C-44A0-B057-195328ECBCD4}"/>
              </a:ext>
            </a:extLst>
          </p:cNvPr>
          <p:cNvSpPr txBox="1"/>
          <p:nvPr/>
        </p:nvSpPr>
        <p:spPr>
          <a:xfrm>
            <a:off x="1506693" y="3611057"/>
            <a:ext cx="2521387" cy="300082"/>
          </a:xfrm>
          <a:prstGeom prst="rect">
            <a:avLst/>
          </a:prstGeom>
          <a:noFill/>
        </p:spPr>
        <p:txBody>
          <a:bodyPr wrap="square" rtlCol="0">
            <a:spAutoFit/>
          </a:bodyPr>
          <a:lstStyle/>
          <a:p>
            <a:r>
              <a:rPr lang="en-US" sz="1350" b="1" dirty="0"/>
              <a:t>Feedback  on Implementation</a:t>
            </a:r>
          </a:p>
        </p:txBody>
      </p:sp>
      <p:sp>
        <p:nvSpPr>
          <p:cNvPr id="29" name="TextBox 28">
            <a:extLst>
              <a:ext uri="{FF2B5EF4-FFF2-40B4-BE49-F238E27FC236}">
                <a16:creationId xmlns:a16="http://schemas.microsoft.com/office/drawing/2014/main" id="{F8A2267A-B9D5-4663-BFD5-0F41C1D94D09}"/>
              </a:ext>
            </a:extLst>
          </p:cNvPr>
          <p:cNvSpPr txBox="1"/>
          <p:nvPr/>
        </p:nvSpPr>
        <p:spPr>
          <a:xfrm>
            <a:off x="2420940" y="2209059"/>
            <a:ext cx="2279279" cy="300082"/>
          </a:xfrm>
          <a:prstGeom prst="rect">
            <a:avLst/>
          </a:prstGeom>
          <a:noFill/>
        </p:spPr>
        <p:txBody>
          <a:bodyPr wrap="square" rtlCol="0">
            <a:spAutoFit/>
          </a:bodyPr>
          <a:lstStyle/>
          <a:p>
            <a:r>
              <a:rPr lang="en-US" sz="1350" b="1" dirty="0"/>
              <a:t>Feedback  on Results</a:t>
            </a:r>
          </a:p>
        </p:txBody>
      </p:sp>
      <p:sp>
        <p:nvSpPr>
          <p:cNvPr id="2" name="Arrow: Right 1">
            <a:extLst>
              <a:ext uri="{FF2B5EF4-FFF2-40B4-BE49-F238E27FC236}">
                <a16:creationId xmlns:a16="http://schemas.microsoft.com/office/drawing/2014/main" id="{62654FFC-C484-D3CC-1980-56816BD6C234}"/>
              </a:ext>
            </a:extLst>
          </p:cNvPr>
          <p:cNvSpPr/>
          <p:nvPr/>
        </p:nvSpPr>
        <p:spPr>
          <a:xfrm rot="10800000">
            <a:off x="9646617" y="1840912"/>
            <a:ext cx="466283" cy="12111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TextBox 29">
            <a:extLst>
              <a:ext uri="{FF2B5EF4-FFF2-40B4-BE49-F238E27FC236}">
                <a16:creationId xmlns:a16="http://schemas.microsoft.com/office/drawing/2014/main" id="{E40877C2-5FAA-C939-9BBC-D9F2088D89CB}"/>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1060174" y="2105490"/>
            <a:ext cx="10071652" cy="3785652"/>
          </a:xfrm>
          <a:prstGeom prst="rect">
            <a:avLst/>
          </a:prstGeom>
          <a:noFill/>
          <a:ln w="28575">
            <a:solidFill>
              <a:srgbClr val="002060"/>
            </a:solidFill>
          </a:ln>
        </p:spPr>
        <p:txBody>
          <a:bodyPr wrap="square" rtlCol="0">
            <a:spAutoFit/>
          </a:bodyPr>
          <a:lstStyle/>
          <a:p>
            <a:pPr marL="228600" marR="0" algn="ctr">
              <a:spcBef>
                <a:spcPts val="0"/>
              </a:spcBef>
              <a:spcAft>
                <a:spcPts val="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The Aim in pandemics is:</a:t>
            </a:r>
          </a:p>
          <a:p>
            <a:pPr marL="228600" marR="0" algn="ctr">
              <a:spcBef>
                <a:spcPts val="0"/>
              </a:spcBef>
              <a:spcAft>
                <a:spcPts val="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en-US" sz="4000" u="sng"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to minimize the impact of the virus/disease on all of Society</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p>
          <a:p>
            <a:pPr marL="228600" marR="0" algn="ctr">
              <a:spcBef>
                <a:spcPts val="0"/>
              </a:spcBef>
              <a:spcAft>
                <a:spcPts val="0"/>
              </a:spcAft>
            </a:pP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4000" u="sng" dirty="0">
                <a:effectLst/>
                <a:latin typeface="Arial" panose="020B0604020202020204" pitchFamily="34" charset="0"/>
                <a:ea typeface="Calibri" panose="020F0502020204030204" pitchFamily="34" charset="0"/>
                <a:cs typeface="Times New Roman" panose="02020603050405020304" pitchFamily="18" charset="0"/>
              </a:rPr>
              <a:t>NOT</a:t>
            </a:r>
            <a:r>
              <a:rPr lang="en-US" sz="4000" dirty="0">
                <a:effectLst/>
                <a:latin typeface="Arial" panose="020B0604020202020204" pitchFamily="34" charset="0"/>
                <a:ea typeface="Calibri" panose="020F0502020204030204" pitchFamily="34" charset="0"/>
                <a:cs typeface="Times New Roman" panose="02020603050405020304" pitchFamily="18" charset="0"/>
              </a:rPr>
              <a:t> “to minimize the impact on the medical system” </a:t>
            </a:r>
            <a:endParaRPr lang="en-US" sz="4000" dirty="0">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795369"/>
            <a:ext cx="8921579" cy="669925"/>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Emergency Management Process</a:t>
            </a:r>
          </a:p>
        </p:txBody>
      </p:sp>
      <p:sp>
        <p:nvSpPr>
          <p:cNvPr id="5" name="TextBox 4">
            <a:extLst>
              <a:ext uri="{FF2B5EF4-FFF2-40B4-BE49-F238E27FC236}">
                <a16:creationId xmlns:a16="http://schemas.microsoft.com/office/drawing/2014/main" id="{1FAE3C76-9C4C-4261-857F-B943B6C4890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103834710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1914939" y="1430547"/>
            <a:ext cx="8136835" cy="3785652"/>
          </a:xfrm>
          <a:prstGeom prst="rect">
            <a:avLst/>
          </a:prstGeom>
          <a:noFill/>
          <a:ln w="28575">
            <a:solidFill>
              <a:srgbClr val="002060"/>
            </a:solidFill>
          </a:ln>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Pandemics happen continuously</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Emergency Management is foundation of Response to all Emergencies</a:t>
            </a:r>
          </a:p>
          <a:p>
            <a:pPr marL="742950" lvl="1" indent="-285750">
              <a:buFont typeface="Arial" panose="020B0604020202020204" pitchFamily="34" charset="0"/>
              <a:buChar char="•"/>
            </a:pPr>
            <a:r>
              <a:rPr lang="en-US" sz="2000" u="sng" dirty="0">
                <a:solidFill>
                  <a:srgbClr val="990000"/>
                </a:solidFill>
                <a:latin typeface="Arial" panose="020B0604020202020204" pitchFamily="34" charset="0"/>
                <a:cs typeface="Arial" panose="020B0604020202020204" pitchFamily="34" charset="0"/>
              </a:rPr>
              <a:t>Control Fear - never use Fear</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Confidence in Government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Surge Capacity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Mutual Assistance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Constant Feedback and evaluation of evidence</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Pandemics are public emergencies, NOT Public Health Emergencies – requiring an all of society response</a:t>
            </a: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505977"/>
            <a:ext cx="8921579" cy="6463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Overarching Principles in a Pandemic</a:t>
            </a:r>
          </a:p>
        </p:txBody>
      </p:sp>
      <p:sp>
        <p:nvSpPr>
          <p:cNvPr id="3" name="TextBox 2">
            <a:extLst>
              <a:ext uri="{FF2B5EF4-FFF2-40B4-BE49-F238E27FC236}">
                <a16:creationId xmlns:a16="http://schemas.microsoft.com/office/drawing/2014/main" id="{5AF1978D-7E31-462C-9365-909CA886BE12}"/>
              </a:ext>
            </a:extLst>
          </p:cNvPr>
          <p:cNvSpPr txBox="1"/>
          <p:nvPr/>
        </p:nvSpPr>
        <p:spPr>
          <a:xfrm>
            <a:off x="9725392" y="6428983"/>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3246321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wipe(left)">
                                      <p:cBhvr>
                                        <p:cTn id="18" dur="500"/>
                                        <p:tgtEl>
                                          <p:spTgt spid="6">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left)">
                                      <p:cBhvr>
                                        <p:cTn id="21" dur="500"/>
                                        <p:tgtEl>
                                          <p:spTgt spid="6">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wipe(left)">
                                      <p:cBhvr>
                                        <p:cTn id="24" dur="500"/>
                                        <p:tgtEl>
                                          <p:spTgt spid="6">
                                            <p:txEl>
                                              <p:pRg st="6" end="6"/>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wipe(left)">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wipe(left)">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9600C50-7F40-42F6-BE34-04106EC58DE5}"/>
              </a:ext>
            </a:extLst>
          </p:cNvPr>
          <p:cNvSpPr txBox="1">
            <a:spLocks noChangeArrowheads="1"/>
          </p:cNvSpPr>
          <p:nvPr/>
        </p:nvSpPr>
        <p:spPr bwMode="auto">
          <a:xfrm>
            <a:off x="3507257" y="599313"/>
            <a:ext cx="5395430" cy="5078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700" dirty="0">
                <a:solidFill>
                  <a:srgbClr val="990000"/>
                </a:solidFill>
              </a:rPr>
              <a:t>Emergency Management Process</a:t>
            </a:r>
          </a:p>
        </p:txBody>
      </p:sp>
      <p:sp>
        <p:nvSpPr>
          <p:cNvPr id="4099" name="Rectangle 3">
            <a:extLst>
              <a:ext uri="{FF2B5EF4-FFF2-40B4-BE49-F238E27FC236}">
                <a16:creationId xmlns:a16="http://schemas.microsoft.com/office/drawing/2014/main" id="{C9DE9C02-70F0-4524-9F57-BAB3B0DB503F}"/>
              </a:ext>
            </a:extLst>
          </p:cNvPr>
          <p:cNvSpPr>
            <a:spLocks noChangeArrowheads="1"/>
          </p:cNvSpPr>
          <p:nvPr/>
        </p:nvSpPr>
        <p:spPr bwMode="auto">
          <a:xfrm>
            <a:off x="5400097" y="2088905"/>
            <a:ext cx="1345406" cy="625078"/>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Situational </a:t>
            </a:r>
          </a:p>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Awareness</a:t>
            </a:r>
          </a:p>
        </p:txBody>
      </p:sp>
      <p:sp>
        <p:nvSpPr>
          <p:cNvPr id="4100" name="Rectangle 4">
            <a:extLst>
              <a:ext uri="{FF2B5EF4-FFF2-40B4-BE49-F238E27FC236}">
                <a16:creationId xmlns:a16="http://schemas.microsoft.com/office/drawing/2014/main" id="{96A31D88-BDBF-4D3C-9F0C-A660F8C9B58C}"/>
              </a:ext>
            </a:extLst>
          </p:cNvPr>
          <p:cNvSpPr>
            <a:spLocks noChangeArrowheads="1"/>
          </p:cNvSpPr>
          <p:nvPr/>
        </p:nvSpPr>
        <p:spPr bwMode="auto">
          <a:xfrm>
            <a:off x="7170557" y="2992588"/>
            <a:ext cx="1509713"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Options</a:t>
            </a:r>
          </a:p>
        </p:txBody>
      </p:sp>
      <p:sp>
        <p:nvSpPr>
          <p:cNvPr id="4101" name="Rectangle 5">
            <a:extLst>
              <a:ext uri="{FF2B5EF4-FFF2-40B4-BE49-F238E27FC236}">
                <a16:creationId xmlns:a16="http://schemas.microsoft.com/office/drawing/2014/main" id="{2E602175-14F7-4067-B2D3-3FD90D2C1179}"/>
              </a:ext>
            </a:extLst>
          </p:cNvPr>
          <p:cNvSpPr>
            <a:spLocks noChangeArrowheads="1"/>
          </p:cNvSpPr>
          <p:nvPr/>
        </p:nvSpPr>
        <p:spPr bwMode="auto">
          <a:xfrm>
            <a:off x="7180083" y="4053435"/>
            <a:ext cx="1502569"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Decision</a:t>
            </a:r>
          </a:p>
        </p:txBody>
      </p:sp>
      <p:sp>
        <p:nvSpPr>
          <p:cNvPr id="4102" name="Rectangle 6">
            <a:extLst>
              <a:ext uri="{FF2B5EF4-FFF2-40B4-BE49-F238E27FC236}">
                <a16:creationId xmlns:a16="http://schemas.microsoft.com/office/drawing/2014/main" id="{07531730-1892-4A0E-A741-F7DD9AE5B06B}"/>
              </a:ext>
            </a:extLst>
          </p:cNvPr>
          <p:cNvSpPr>
            <a:spLocks noChangeArrowheads="1"/>
          </p:cNvSpPr>
          <p:nvPr/>
        </p:nvSpPr>
        <p:spPr bwMode="auto">
          <a:xfrm>
            <a:off x="5161971" y="4948785"/>
            <a:ext cx="1824038"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Implementation</a:t>
            </a:r>
          </a:p>
        </p:txBody>
      </p:sp>
      <p:sp>
        <p:nvSpPr>
          <p:cNvPr id="4103" name="Rectangle 7">
            <a:extLst>
              <a:ext uri="{FF2B5EF4-FFF2-40B4-BE49-F238E27FC236}">
                <a16:creationId xmlns:a16="http://schemas.microsoft.com/office/drawing/2014/main" id="{ABD9D2AE-01CC-4C15-8733-8E708B4112FB}"/>
              </a:ext>
            </a:extLst>
          </p:cNvPr>
          <p:cNvSpPr>
            <a:spLocks noChangeArrowheads="1"/>
          </p:cNvSpPr>
          <p:nvPr/>
        </p:nvSpPr>
        <p:spPr bwMode="auto">
          <a:xfrm>
            <a:off x="3591539" y="4022479"/>
            <a:ext cx="1450181"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Supervision</a:t>
            </a:r>
          </a:p>
        </p:txBody>
      </p:sp>
      <p:sp>
        <p:nvSpPr>
          <p:cNvPr id="4104" name="Rectangle 8">
            <a:extLst>
              <a:ext uri="{FF2B5EF4-FFF2-40B4-BE49-F238E27FC236}">
                <a16:creationId xmlns:a16="http://schemas.microsoft.com/office/drawing/2014/main" id="{D4306992-6724-45BA-A72C-7224524146B3}"/>
              </a:ext>
            </a:extLst>
          </p:cNvPr>
          <p:cNvSpPr>
            <a:spLocks noChangeArrowheads="1"/>
          </p:cNvSpPr>
          <p:nvPr/>
        </p:nvSpPr>
        <p:spPr bwMode="auto">
          <a:xfrm>
            <a:off x="3580823" y="2980683"/>
            <a:ext cx="1469231" cy="51316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Monitoring</a:t>
            </a:r>
          </a:p>
        </p:txBody>
      </p:sp>
      <p:sp>
        <p:nvSpPr>
          <p:cNvPr id="4105" name="Oval 9">
            <a:extLst>
              <a:ext uri="{FF2B5EF4-FFF2-40B4-BE49-F238E27FC236}">
                <a16:creationId xmlns:a16="http://schemas.microsoft.com/office/drawing/2014/main" id="{E21D67B2-C41E-4204-B063-381C09EC567D}"/>
              </a:ext>
            </a:extLst>
          </p:cNvPr>
          <p:cNvSpPr>
            <a:spLocks noChangeArrowheads="1"/>
          </p:cNvSpPr>
          <p:nvPr/>
        </p:nvSpPr>
        <p:spPr bwMode="auto">
          <a:xfrm>
            <a:off x="5231029" y="3052119"/>
            <a:ext cx="1684735" cy="1510904"/>
          </a:xfrm>
          <a:prstGeom prst="ellipse">
            <a:avLst/>
          </a:prstGeom>
          <a:solidFill>
            <a:srgbClr val="B8042B"/>
          </a:solidFill>
          <a:ln w="9525">
            <a:solidFill>
              <a:srgbClr val="49166D"/>
            </a:solidFill>
            <a:round/>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2100" i="1">
                <a:solidFill>
                  <a:schemeClr val="bg1"/>
                </a:solidFill>
                <a:latin typeface="Arial" panose="020B0604020202020204" pitchFamily="34" charset="0"/>
              </a:rPr>
              <a:t>HAZARD(S)</a:t>
            </a:r>
          </a:p>
        </p:txBody>
      </p:sp>
      <p:cxnSp>
        <p:nvCxnSpPr>
          <p:cNvPr id="4106" name="AutoShape 10">
            <a:extLst>
              <a:ext uri="{FF2B5EF4-FFF2-40B4-BE49-F238E27FC236}">
                <a16:creationId xmlns:a16="http://schemas.microsoft.com/office/drawing/2014/main" id="{1E056343-4CE5-4FA4-B62C-18C1E94AB94D}"/>
              </a:ext>
            </a:extLst>
          </p:cNvPr>
          <p:cNvCxnSpPr>
            <a:cxnSpLocks noChangeShapeType="1"/>
            <a:stCxn id="4099" idx="3"/>
            <a:endCxn id="4100" idx="0"/>
          </p:cNvCxnSpPr>
          <p:nvPr/>
        </p:nvCxnSpPr>
        <p:spPr bwMode="auto">
          <a:xfrm>
            <a:off x="6745503" y="2402038"/>
            <a:ext cx="1179910" cy="590550"/>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7" name="AutoShape 11">
            <a:extLst>
              <a:ext uri="{FF2B5EF4-FFF2-40B4-BE49-F238E27FC236}">
                <a16:creationId xmlns:a16="http://schemas.microsoft.com/office/drawing/2014/main" id="{CC4E38B2-8146-4675-8606-301C8E432449}"/>
              </a:ext>
            </a:extLst>
          </p:cNvPr>
          <p:cNvCxnSpPr>
            <a:cxnSpLocks noChangeShapeType="1"/>
            <a:stCxn id="4100" idx="2"/>
            <a:endCxn id="4101" idx="0"/>
          </p:cNvCxnSpPr>
          <p:nvPr/>
        </p:nvCxnSpPr>
        <p:spPr bwMode="auto">
          <a:xfrm rot="16200000" flipH="1">
            <a:off x="7645617" y="3767687"/>
            <a:ext cx="565547" cy="5953"/>
          </a:xfrm>
          <a:prstGeom prst="curvedConnector3">
            <a:avLst>
              <a:gd name="adj1" fmla="val 49894"/>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8" name="AutoShape 12">
            <a:extLst>
              <a:ext uri="{FF2B5EF4-FFF2-40B4-BE49-F238E27FC236}">
                <a16:creationId xmlns:a16="http://schemas.microsoft.com/office/drawing/2014/main" id="{CF35DA73-3E8D-4A93-BD6A-9FF4B69FB69E}"/>
              </a:ext>
            </a:extLst>
          </p:cNvPr>
          <p:cNvCxnSpPr>
            <a:cxnSpLocks noChangeShapeType="1"/>
            <a:stCxn id="4101" idx="2"/>
            <a:endCxn id="4102" idx="3"/>
          </p:cNvCxnSpPr>
          <p:nvPr/>
        </p:nvCxnSpPr>
        <p:spPr bwMode="auto">
          <a:xfrm rot="5400000">
            <a:off x="7134837" y="4399908"/>
            <a:ext cx="647700" cy="9453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9" name="AutoShape 13">
            <a:extLst>
              <a:ext uri="{FF2B5EF4-FFF2-40B4-BE49-F238E27FC236}">
                <a16:creationId xmlns:a16="http://schemas.microsoft.com/office/drawing/2014/main" id="{3CB61DBD-A021-4C5D-9B6F-E6A377AB6304}"/>
              </a:ext>
            </a:extLst>
          </p:cNvPr>
          <p:cNvCxnSpPr>
            <a:cxnSpLocks noChangeShapeType="1"/>
            <a:stCxn id="4102" idx="1"/>
            <a:endCxn id="4103" idx="2"/>
          </p:cNvCxnSpPr>
          <p:nvPr/>
        </p:nvCxnSpPr>
        <p:spPr bwMode="auto">
          <a:xfrm rot="10800000">
            <a:off x="4316628" y="4517780"/>
            <a:ext cx="845344" cy="6786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0" name="AutoShape 14">
            <a:extLst>
              <a:ext uri="{FF2B5EF4-FFF2-40B4-BE49-F238E27FC236}">
                <a16:creationId xmlns:a16="http://schemas.microsoft.com/office/drawing/2014/main" id="{10800A19-385F-4847-8622-CB10DDD65FF9}"/>
              </a:ext>
            </a:extLst>
          </p:cNvPr>
          <p:cNvCxnSpPr>
            <a:cxnSpLocks noChangeShapeType="1"/>
            <a:stCxn id="4103" idx="0"/>
            <a:endCxn id="4104" idx="2"/>
          </p:cNvCxnSpPr>
          <p:nvPr/>
        </p:nvCxnSpPr>
        <p:spPr bwMode="auto">
          <a:xfrm rot="5400000" flipH="1">
            <a:off x="4051714" y="3757566"/>
            <a:ext cx="528638" cy="1190"/>
          </a:xfrm>
          <a:prstGeom prst="curvedConnector3">
            <a:avLst>
              <a:gd name="adj1" fmla="val 50000"/>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1" name="AutoShape 15">
            <a:extLst>
              <a:ext uri="{FF2B5EF4-FFF2-40B4-BE49-F238E27FC236}">
                <a16:creationId xmlns:a16="http://schemas.microsoft.com/office/drawing/2014/main" id="{4EF4A18A-7806-4955-B528-1F8E9AF16DD1}"/>
              </a:ext>
            </a:extLst>
          </p:cNvPr>
          <p:cNvCxnSpPr>
            <a:cxnSpLocks noChangeShapeType="1"/>
            <a:stCxn id="4104" idx="0"/>
            <a:endCxn id="4099" idx="1"/>
          </p:cNvCxnSpPr>
          <p:nvPr/>
        </p:nvCxnSpPr>
        <p:spPr bwMode="auto">
          <a:xfrm rot="-5400000">
            <a:off x="4568445" y="2149032"/>
            <a:ext cx="578644" cy="1084659"/>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2" name="AutoShape 16">
            <a:extLst>
              <a:ext uri="{FF2B5EF4-FFF2-40B4-BE49-F238E27FC236}">
                <a16:creationId xmlns:a16="http://schemas.microsoft.com/office/drawing/2014/main" id="{70542404-B726-4A4A-8689-D06D87FBEFA7}"/>
              </a:ext>
            </a:extLst>
          </p:cNvPr>
          <p:cNvCxnSpPr>
            <a:cxnSpLocks noChangeShapeType="1"/>
          </p:cNvCxnSpPr>
          <p:nvPr/>
        </p:nvCxnSpPr>
        <p:spPr bwMode="auto">
          <a:xfrm>
            <a:off x="6073990" y="4563023"/>
            <a:ext cx="0" cy="3857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3" name="AutoShape 17">
            <a:extLst>
              <a:ext uri="{FF2B5EF4-FFF2-40B4-BE49-F238E27FC236}">
                <a16:creationId xmlns:a16="http://schemas.microsoft.com/office/drawing/2014/main" id="{439E1B90-AB96-4C98-97FB-7852C4770DF5}"/>
              </a:ext>
            </a:extLst>
          </p:cNvPr>
          <p:cNvCxnSpPr>
            <a:cxnSpLocks noChangeShapeType="1"/>
          </p:cNvCxnSpPr>
          <p:nvPr/>
        </p:nvCxnSpPr>
        <p:spPr bwMode="auto">
          <a:xfrm flipH="1">
            <a:off x="5041719" y="3808167"/>
            <a:ext cx="189309" cy="4619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4" name="AutoShape 18">
            <a:extLst>
              <a:ext uri="{FF2B5EF4-FFF2-40B4-BE49-F238E27FC236}">
                <a16:creationId xmlns:a16="http://schemas.microsoft.com/office/drawing/2014/main" id="{BC2585FA-C7BA-40F9-B334-2E8595F4F285}"/>
              </a:ext>
            </a:extLst>
          </p:cNvPr>
          <p:cNvCxnSpPr>
            <a:cxnSpLocks noChangeShapeType="1"/>
          </p:cNvCxnSpPr>
          <p:nvPr/>
        </p:nvCxnSpPr>
        <p:spPr bwMode="auto">
          <a:xfrm flipH="1" flipV="1">
            <a:off x="5050053" y="3237858"/>
            <a:ext cx="180975" cy="570310"/>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5" name="AutoShape 19">
            <a:extLst>
              <a:ext uri="{FF2B5EF4-FFF2-40B4-BE49-F238E27FC236}">
                <a16:creationId xmlns:a16="http://schemas.microsoft.com/office/drawing/2014/main" id="{3EB2AF67-191A-4095-A5B0-1293BF078992}"/>
              </a:ext>
            </a:extLst>
          </p:cNvPr>
          <p:cNvCxnSpPr>
            <a:cxnSpLocks noChangeShapeType="1"/>
          </p:cNvCxnSpPr>
          <p:nvPr/>
        </p:nvCxnSpPr>
        <p:spPr bwMode="auto">
          <a:xfrm flipH="1" flipV="1">
            <a:off x="6072801" y="2713981"/>
            <a:ext cx="1190" cy="338138"/>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6" name="AutoShape 20">
            <a:extLst>
              <a:ext uri="{FF2B5EF4-FFF2-40B4-BE49-F238E27FC236}">
                <a16:creationId xmlns:a16="http://schemas.microsoft.com/office/drawing/2014/main" id="{49F86C36-6306-4DF7-B0F9-4024A5B8DDF0}"/>
              </a:ext>
            </a:extLst>
          </p:cNvPr>
          <p:cNvCxnSpPr>
            <a:cxnSpLocks noChangeShapeType="1"/>
          </p:cNvCxnSpPr>
          <p:nvPr/>
        </p:nvCxnSpPr>
        <p:spPr bwMode="auto">
          <a:xfrm flipV="1">
            <a:off x="6915763" y="3240239"/>
            <a:ext cx="254794" cy="56792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7" name="AutoShape 21">
            <a:extLst>
              <a:ext uri="{FF2B5EF4-FFF2-40B4-BE49-F238E27FC236}">
                <a16:creationId xmlns:a16="http://schemas.microsoft.com/office/drawing/2014/main" id="{D91BB184-CA26-4631-B756-742EF1F11D58}"/>
              </a:ext>
            </a:extLst>
          </p:cNvPr>
          <p:cNvCxnSpPr>
            <a:cxnSpLocks noChangeShapeType="1"/>
          </p:cNvCxnSpPr>
          <p:nvPr/>
        </p:nvCxnSpPr>
        <p:spPr bwMode="auto">
          <a:xfrm>
            <a:off x="6915764" y="3808168"/>
            <a:ext cx="264319" cy="49291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516FCB7E-E767-48EF-B443-BF1BACF311AC}"/>
              </a:ext>
            </a:extLst>
          </p:cNvPr>
          <p:cNvSpPr txBox="1"/>
          <p:nvPr/>
        </p:nvSpPr>
        <p:spPr>
          <a:xfrm>
            <a:off x="7839358" y="1733383"/>
            <a:ext cx="2870649" cy="923330"/>
          </a:xfrm>
          <a:prstGeom prst="rect">
            <a:avLst/>
          </a:prstGeom>
          <a:noFill/>
        </p:spPr>
        <p:txBody>
          <a:bodyPr wrap="square" rtlCol="0">
            <a:spAutoFit/>
          </a:bodyPr>
          <a:lstStyle/>
          <a:p>
            <a:pPr marL="285750" indent="-285750">
              <a:buFont typeface="Arial" panose="020B0604020202020204" pitchFamily="34" charset="0"/>
              <a:buChar char="•"/>
            </a:pPr>
            <a:r>
              <a:rPr lang="en-US" sz="1350" b="1" dirty="0"/>
              <a:t>Aim</a:t>
            </a:r>
          </a:p>
          <a:p>
            <a:pPr marL="285750" indent="-285750">
              <a:buFont typeface="Arial" panose="020B0604020202020204" pitchFamily="34" charset="0"/>
              <a:buChar char="•"/>
            </a:pPr>
            <a:r>
              <a:rPr lang="en-US" sz="1350" b="1" dirty="0"/>
              <a:t>Governance </a:t>
            </a:r>
          </a:p>
          <a:p>
            <a:pPr marL="285750" indent="-285750">
              <a:buFont typeface="Arial" panose="020B0604020202020204" pitchFamily="34" charset="0"/>
              <a:buChar char="•"/>
            </a:pPr>
            <a:r>
              <a:rPr lang="en-US" sz="1350" b="1" dirty="0"/>
              <a:t>Hazard Assessment</a:t>
            </a:r>
          </a:p>
          <a:p>
            <a:pPr marL="285750" indent="-285750">
              <a:buFont typeface="Arial" panose="020B0604020202020204" pitchFamily="34" charset="0"/>
              <a:buChar char="•"/>
            </a:pPr>
            <a:r>
              <a:rPr lang="en-US" sz="1350" b="1" dirty="0"/>
              <a:t>Mission Analysis</a:t>
            </a:r>
          </a:p>
        </p:txBody>
      </p:sp>
      <p:sp>
        <p:nvSpPr>
          <p:cNvPr id="5" name="TextBox 4">
            <a:extLst>
              <a:ext uri="{FF2B5EF4-FFF2-40B4-BE49-F238E27FC236}">
                <a16:creationId xmlns:a16="http://schemas.microsoft.com/office/drawing/2014/main" id="{34BD0889-A0C3-4535-AB49-0D1EC0FD579D}"/>
              </a:ext>
            </a:extLst>
          </p:cNvPr>
          <p:cNvSpPr txBox="1"/>
          <p:nvPr/>
        </p:nvSpPr>
        <p:spPr>
          <a:xfrm>
            <a:off x="8539674" y="3583114"/>
            <a:ext cx="1912341" cy="300082"/>
          </a:xfrm>
          <a:prstGeom prst="rect">
            <a:avLst/>
          </a:prstGeom>
          <a:noFill/>
        </p:spPr>
        <p:txBody>
          <a:bodyPr wrap="square" rtlCol="0">
            <a:spAutoFit/>
          </a:bodyPr>
          <a:lstStyle/>
          <a:p>
            <a:r>
              <a:rPr lang="en-US" sz="1350" b="1" dirty="0"/>
              <a:t>Cost Benefit Analysis</a:t>
            </a:r>
          </a:p>
        </p:txBody>
      </p:sp>
      <p:sp>
        <p:nvSpPr>
          <p:cNvPr id="6" name="TextBox 5">
            <a:extLst>
              <a:ext uri="{FF2B5EF4-FFF2-40B4-BE49-F238E27FC236}">
                <a16:creationId xmlns:a16="http://schemas.microsoft.com/office/drawing/2014/main" id="{032AF484-B974-4A41-BE3D-00BCE998DB28}"/>
              </a:ext>
            </a:extLst>
          </p:cNvPr>
          <p:cNvSpPr txBox="1"/>
          <p:nvPr/>
        </p:nvSpPr>
        <p:spPr>
          <a:xfrm>
            <a:off x="7839357" y="4975783"/>
            <a:ext cx="2273543" cy="300082"/>
          </a:xfrm>
          <a:prstGeom prst="rect">
            <a:avLst/>
          </a:prstGeom>
          <a:noFill/>
        </p:spPr>
        <p:txBody>
          <a:bodyPr wrap="square" rtlCol="0">
            <a:spAutoFit/>
          </a:bodyPr>
          <a:lstStyle/>
          <a:p>
            <a:r>
              <a:rPr lang="en-US" sz="1350" b="1" dirty="0"/>
              <a:t>Written Plan Publicly Issued</a:t>
            </a:r>
          </a:p>
        </p:txBody>
      </p:sp>
      <p:sp>
        <p:nvSpPr>
          <p:cNvPr id="7" name="TextBox 6">
            <a:extLst>
              <a:ext uri="{FF2B5EF4-FFF2-40B4-BE49-F238E27FC236}">
                <a16:creationId xmlns:a16="http://schemas.microsoft.com/office/drawing/2014/main" id="{84050660-88AE-480A-B165-24B9D72165BE}"/>
              </a:ext>
            </a:extLst>
          </p:cNvPr>
          <p:cNvSpPr txBox="1"/>
          <p:nvPr/>
        </p:nvSpPr>
        <p:spPr>
          <a:xfrm>
            <a:off x="1840797" y="4948785"/>
            <a:ext cx="2279279" cy="300082"/>
          </a:xfrm>
          <a:prstGeom prst="rect">
            <a:avLst/>
          </a:prstGeom>
          <a:noFill/>
        </p:spPr>
        <p:txBody>
          <a:bodyPr wrap="square" rtlCol="0">
            <a:spAutoFit/>
          </a:bodyPr>
          <a:lstStyle/>
          <a:p>
            <a:r>
              <a:rPr lang="en-US" sz="1350" b="1" dirty="0"/>
              <a:t>With all Partners, by Phases</a:t>
            </a:r>
          </a:p>
        </p:txBody>
      </p:sp>
      <p:sp>
        <p:nvSpPr>
          <p:cNvPr id="8" name="TextBox 7">
            <a:extLst>
              <a:ext uri="{FF2B5EF4-FFF2-40B4-BE49-F238E27FC236}">
                <a16:creationId xmlns:a16="http://schemas.microsoft.com/office/drawing/2014/main" id="{5BF9D6DB-5E5C-44A0-B057-195328ECBCD4}"/>
              </a:ext>
            </a:extLst>
          </p:cNvPr>
          <p:cNvSpPr txBox="1"/>
          <p:nvPr/>
        </p:nvSpPr>
        <p:spPr>
          <a:xfrm>
            <a:off x="1506693" y="3611057"/>
            <a:ext cx="2521387" cy="300082"/>
          </a:xfrm>
          <a:prstGeom prst="rect">
            <a:avLst/>
          </a:prstGeom>
          <a:noFill/>
        </p:spPr>
        <p:txBody>
          <a:bodyPr wrap="square" rtlCol="0">
            <a:spAutoFit/>
          </a:bodyPr>
          <a:lstStyle/>
          <a:p>
            <a:r>
              <a:rPr lang="en-US" sz="1350" b="1" dirty="0"/>
              <a:t>Feedback  on Implementation</a:t>
            </a:r>
          </a:p>
        </p:txBody>
      </p:sp>
      <p:sp>
        <p:nvSpPr>
          <p:cNvPr id="29" name="TextBox 28">
            <a:extLst>
              <a:ext uri="{FF2B5EF4-FFF2-40B4-BE49-F238E27FC236}">
                <a16:creationId xmlns:a16="http://schemas.microsoft.com/office/drawing/2014/main" id="{F8A2267A-B9D5-4663-BFD5-0F41C1D94D09}"/>
              </a:ext>
            </a:extLst>
          </p:cNvPr>
          <p:cNvSpPr txBox="1"/>
          <p:nvPr/>
        </p:nvSpPr>
        <p:spPr>
          <a:xfrm>
            <a:off x="2420940" y="2209059"/>
            <a:ext cx="2279279" cy="300082"/>
          </a:xfrm>
          <a:prstGeom prst="rect">
            <a:avLst/>
          </a:prstGeom>
          <a:noFill/>
        </p:spPr>
        <p:txBody>
          <a:bodyPr wrap="square" rtlCol="0">
            <a:spAutoFit/>
          </a:bodyPr>
          <a:lstStyle/>
          <a:p>
            <a:r>
              <a:rPr lang="en-US" sz="1350" b="1" dirty="0"/>
              <a:t>Feedback  on Results</a:t>
            </a:r>
          </a:p>
        </p:txBody>
      </p:sp>
      <p:sp>
        <p:nvSpPr>
          <p:cNvPr id="28" name="Arrow: Right 27">
            <a:extLst>
              <a:ext uri="{FF2B5EF4-FFF2-40B4-BE49-F238E27FC236}">
                <a16:creationId xmlns:a16="http://schemas.microsoft.com/office/drawing/2014/main" id="{EF0176F8-AD14-AF6F-CA5F-2A05BB9A5494}"/>
              </a:ext>
            </a:extLst>
          </p:cNvPr>
          <p:cNvSpPr/>
          <p:nvPr/>
        </p:nvSpPr>
        <p:spPr>
          <a:xfrm rot="10800000">
            <a:off x="9689007" y="2028348"/>
            <a:ext cx="466283" cy="12111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1" name="TextBox 30">
            <a:extLst>
              <a:ext uri="{FF2B5EF4-FFF2-40B4-BE49-F238E27FC236}">
                <a16:creationId xmlns:a16="http://schemas.microsoft.com/office/drawing/2014/main" id="{7DA5B5AF-D6CB-FDBB-4901-1001B3AAFE96}"/>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385403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616227" y="1498276"/>
            <a:ext cx="10561982" cy="4093428"/>
          </a:xfrm>
          <a:prstGeom prst="rect">
            <a:avLst/>
          </a:prstGeom>
          <a:noFill/>
          <a:ln w="28575">
            <a:solidFill>
              <a:schemeClr val="accent1">
                <a:lumMod val="75000"/>
              </a:schemeClr>
            </a:solidFill>
          </a:ln>
        </p:spPr>
        <p:txBody>
          <a:bodyPr wrap="square" rtlCol="0">
            <a:spAutoFit/>
          </a:bodyPr>
          <a:lstStyle/>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dirty="0">
                <a:solidFill>
                  <a:srgbClr val="0070C0"/>
                </a:solidFill>
                <a:latin typeface="Arial" panose="020B0604020202020204" pitchFamily="34" charset="0"/>
                <a:cs typeface="Arial" panose="020B0604020202020204" pitchFamily="34" charset="0"/>
              </a:rPr>
              <a:t>Premier</a:t>
            </a:r>
            <a:r>
              <a:rPr lang="en-US" sz="2000" dirty="0">
                <a:latin typeface="Arial" panose="020B0604020202020204" pitchFamily="34" charset="0"/>
                <a:cs typeface="Arial" panose="020B0604020202020204" pitchFamily="34" charset="0"/>
              </a:rPr>
              <a:t> leads - constantly and visibly – not the Subject Matter Agency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Prime Minister is in support of Premiers for Mutual Assistance and the limited areas of Federal Jurisdiction</a:t>
            </a:r>
          </a:p>
          <a:p>
            <a:pPr marL="800100" lvl="1" indent="-342900">
              <a:buFont typeface="Arial" panose="020B0604020202020204" pitchFamily="34" charset="0"/>
              <a:buChar char="•"/>
            </a:pPr>
            <a:r>
              <a:rPr lang="en-US" sz="2000" dirty="0">
                <a:solidFill>
                  <a:srgbClr val="0070C0"/>
                </a:solidFill>
                <a:latin typeface="Arial" panose="020B0604020202020204" pitchFamily="34" charset="0"/>
                <a:cs typeface="Arial" panose="020B0604020202020204" pitchFamily="34" charset="0"/>
              </a:rPr>
              <a:t>A Task Force for the Pandemic </a:t>
            </a:r>
            <a:r>
              <a:rPr lang="en-US" sz="2000" dirty="0">
                <a:latin typeface="Arial" panose="020B0604020202020204" pitchFamily="34" charset="0"/>
                <a:cs typeface="Arial" panose="020B0604020202020204" pitchFamily="34" charset="0"/>
              </a:rPr>
              <a:t>is formed by each order of government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Task Force includes senior leadership from:</a:t>
            </a:r>
          </a:p>
          <a:p>
            <a:pPr marL="1257300" lvl="2"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Major public sectors Ministries (Lead, Coordinating, Supporting)</a:t>
            </a:r>
          </a:p>
          <a:p>
            <a:pPr marL="1257300" lvl="2"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Major private sector Industries</a:t>
            </a:r>
          </a:p>
          <a:p>
            <a:pPr marL="1257300" lvl="2"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Appropriate Not-for Profits</a:t>
            </a:r>
          </a:p>
          <a:p>
            <a:pPr marL="1257300" lvl="2"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Other groups/agencies as felt appropriate by the Premier</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dirty="0">
                <a:solidFill>
                  <a:srgbClr val="0070C0"/>
                </a:solidFill>
                <a:latin typeface="Arial" panose="020B0604020202020204" pitchFamily="34" charset="0"/>
                <a:cs typeface="Arial" panose="020B0604020202020204" pitchFamily="34" charset="0"/>
              </a:rPr>
              <a:t>Coordinating Agency </a:t>
            </a:r>
            <a:r>
              <a:rPr lang="en-US" sz="2000" dirty="0">
                <a:latin typeface="Arial" panose="020B0604020202020204" pitchFamily="34" charset="0"/>
                <a:cs typeface="Arial" panose="020B0604020202020204" pitchFamily="34" charset="0"/>
              </a:rPr>
              <a:t>(i.e. the EMO) supports the daily operation of the </a:t>
            </a:r>
            <a:r>
              <a:rPr lang="en-US" sz="2000">
                <a:latin typeface="Arial" panose="020B0604020202020204" pitchFamily="34" charset="0"/>
                <a:cs typeface="Arial" panose="020B0604020202020204" pitchFamily="34" charset="0"/>
              </a:rPr>
              <a:t>Task Force</a:t>
            </a: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dirty="0">
                <a:solidFill>
                  <a:srgbClr val="0070C0"/>
                </a:solidFill>
                <a:latin typeface="Arial" panose="020B0604020202020204" pitchFamily="34" charset="0"/>
                <a:cs typeface="Arial" panose="020B0604020202020204" pitchFamily="34" charset="0"/>
              </a:rPr>
              <a:t>Coordinating Agency </a:t>
            </a:r>
            <a:r>
              <a:rPr lang="en-US" sz="2000" dirty="0">
                <a:latin typeface="Arial" panose="020B0604020202020204" pitchFamily="34" charset="0"/>
                <a:cs typeface="Arial" panose="020B0604020202020204" pitchFamily="34" charset="0"/>
              </a:rPr>
              <a:t>conducts the emergency management process in support of directions of the Task Force</a:t>
            </a: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505977"/>
            <a:ext cx="8921579" cy="6463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Governance in a Pandemic</a:t>
            </a:r>
          </a:p>
        </p:txBody>
      </p:sp>
      <p:sp>
        <p:nvSpPr>
          <p:cNvPr id="3" name="TextBox 2">
            <a:extLst>
              <a:ext uri="{FF2B5EF4-FFF2-40B4-BE49-F238E27FC236}">
                <a16:creationId xmlns:a16="http://schemas.microsoft.com/office/drawing/2014/main" id="{5AF1978D-7E31-462C-9365-909CA886BE12}"/>
              </a:ext>
            </a:extLst>
          </p:cNvPr>
          <p:cNvSpPr txBox="1"/>
          <p:nvPr/>
        </p:nvSpPr>
        <p:spPr>
          <a:xfrm>
            <a:off x="9725392" y="6428983"/>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29512956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500"/>
                                        <p:tgtEl>
                                          <p:spTgt spid="6">
                                            <p:txEl>
                                              <p:pRg st="4" end="4"/>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wipe(left)">
                                      <p:cBhvr>
                                        <p:cTn id="30" dur="500"/>
                                        <p:tgtEl>
                                          <p:spTgt spid="6">
                                            <p:txEl>
                                              <p:pRg st="5" end="5"/>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wipe(left)">
                                      <p:cBhvr>
                                        <p:cTn id="34" dur="500"/>
                                        <p:tgtEl>
                                          <p:spTgt spid="6">
                                            <p:txEl>
                                              <p:pRg st="6" end="6"/>
                                            </p:txEl>
                                          </p:spTgt>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wipe(left)">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wipe(left)">
                                      <p:cBhvr>
                                        <p:cTn id="43" dur="500"/>
                                        <p:tgtEl>
                                          <p:spTgt spid="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wipe(left)">
                                      <p:cBhvr>
                                        <p:cTn id="4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9600C50-7F40-42F6-BE34-04106EC58DE5}"/>
              </a:ext>
            </a:extLst>
          </p:cNvPr>
          <p:cNvSpPr txBox="1">
            <a:spLocks noChangeArrowheads="1"/>
          </p:cNvSpPr>
          <p:nvPr/>
        </p:nvSpPr>
        <p:spPr bwMode="auto">
          <a:xfrm>
            <a:off x="3507257" y="599313"/>
            <a:ext cx="5395430" cy="5078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700" dirty="0">
                <a:solidFill>
                  <a:srgbClr val="990000"/>
                </a:solidFill>
              </a:rPr>
              <a:t>Emergency Management Process</a:t>
            </a:r>
          </a:p>
        </p:txBody>
      </p:sp>
      <p:sp>
        <p:nvSpPr>
          <p:cNvPr id="4099" name="Rectangle 3">
            <a:extLst>
              <a:ext uri="{FF2B5EF4-FFF2-40B4-BE49-F238E27FC236}">
                <a16:creationId xmlns:a16="http://schemas.microsoft.com/office/drawing/2014/main" id="{C9DE9C02-70F0-4524-9F57-BAB3B0DB503F}"/>
              </a:ext>
            </a:extLst>
          </p:cNvPr>
          <p:cNvSpPr>
            <a:spLocks noChangeArrowheads="1"/>
          </p:cNvSpPr>
          <p:nvPr/>
        </p:nvSpPr>
        <p:spPr bwMode="auto">
          <a:xfrm>
            <a:off x="5400097" y="2088905"/>
            <a:ext cx="1345406" cy="625078"/>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Situational </a:t>
            </a:r>
          </a:p>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Awareness</a:t>
            </a:r>
          </a:p>
        </p:txBody>
      </p:sp>
      <p:sp>
        <p:nvSpPr>
          <p:cNvPr id="4100" name="Rectangle 4">
            <a:extLst>
              <a:ext uri="{FF2B5EF4-FFF2-40B4-BE49-F238E27FC236}">
                <a16:creationId xmlns:a16="http://schemas.microsoft.com/office/drawing/2014/main" id="{96A31D88-BDBF-4D3C-9F0C-A660F8C9B58C}"/>
              </a:ext>
            </a:extLst>
          </p:cNvPr>
          <p:cNvSpPr>
            <a:spLocks noChangeArrowheads="1"/>
          </p:cNvSpPr>
          <p:nvPr/>
        </p:nvSpPr>
        <p:spPr bwMode="auto">
          <a:xfrm>
            <a:off x="7170557" y="2992588"/>
            <a:ext cx="1509713"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Options</a:t>
            </a:r>
          </a:p>
        </p:txBody>
      </p:sp>
      <p:sp>
        <p:nvSpPr>
          <p:cNvPr id="4101" name="Rectangle 5">
            <a:extLst>
              <a:ext uri="{FF2B5EF4-FFF2-40B4-BE49-F238E27FC236}">
                <a16:creationId xmlns:a16="http://schemas.microsoft.com/office/drawing/2014/main" id="{2E602175-14F7-4067-B2D3-3FD90D2C1179}"/>
              </a:ext>
            </a:extLst>
          </p:cNvPr>
          <p:cNvSpPr>
            <a:spLocks noChangeArrowheads="1"/>
          </p:cNvSpPr>
          <p:nvPr/>
        </p:nvSpPr>
        <p:spPr bwMode="auto">
          <a:xfrm>
            <a:off x="7180083" y="4053435"/>
            <a:ext cx="1502569"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Decision</a:t>
            </a:r>
          </a:p>
        </p:txBody>
      </p:sp>
      <p:sp>
        <p:nvSpPr>
          <p:cNvPr id="4102" name="Rectangle 6">
            <a:extLst>
              <a:ext uri="{FF2B5EF4-FFF2-40B4-BE49-F238E27FC236}">
                <a16:creationId xmlns:a16="http://schemas.microsoft.com/office/drawing/2014/main" id="{07531730-1892-4A0E-A741-F7DD9AE5B06B}"/>
              </a:ext>
            </a:extLst>
          </p:cNvPr>
          <p:cNvSpPr>
            <a:spLocks noChangeArrowheads="1"/>
          </p:cNvSpPr>
          <p:nvPr/>
        </p:nvSpPr>
        <p:spPr bwMode="auto">
          <a:xfrm>
            <a:off x="5161971" y="4948785"/>
            <a:ext cx="1824038"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Implementation</a:t>
            </a:r>
          </a:p>
        </p:txBody>
      </p:sp>
      <p:sp>
        <p:nvSpPr>
          <p:cNvPr id="4103" name="Rectangle 7">
            <a:extLst>
              <a:ext uri="{FF2B5EF4-FFF2-40B4-BE49-F238E27FC236}">
                <a16:creationId xmlns:a16="http://schemas.microsoft.com/office/drawing/2014/main" id="{ABD9D2AE-01CC-4C15-8733-8E708B4112FB}"/>
              </a:ext>
            </a:extLst>
          </p:cNvPr>
          <p:cNvSpPr>
            <a:spLocks noChangeArrowheads="1"/>
          </p:cNvSpPr>
          <p:nvPr/>
        </p:nvSpPr>
        <p:spPr bwMode="auto">
          <a:xfrm>
            <a:off x="3591539" y="4022479"/>
            <a:ext cx="1450181"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Supervision</a:t>
            </a:r>
          </a:p>
        </p:txBody>
      </p:sp>
      <p:sp>
        <p:nvSpPr>
          <p:cNvPr id="4104" name="Rectangle 8">
            <a:extLst>
              <a:ext uri="{FF2B5EF4-FFF2-40B4-BE49-F238E27FC236}">
                <a16:creationId xmlns:a16="http://schemas.microsoft.com/office/drawing/2014/main" id="{D4306992-6724-45BA-A72C-7224524146B3}"/>
              </a:ext>
            </a:extLst>
          </p:cNvPr>
          <p:cNvSpPr>
            <a:spLocks noChangeArrowheads="1"/>
          </p:cNvSpPr>
          <p:nvPr/>
        </p:nvSpPr>
        <p:spPr bwMode="auto">
          <a:xfrm>
            <a:off x="3580823" y="2980683"/>
            <a:ext cx="1469231" cy="51316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Monitoring</a:t>
            </a:r>
          </a:p>
        </p:txBody>
      </p:sp>
      <p:sp>
        <p:nvSpPr>
          <p:cNvPr id="4105" name="Oval 9">
            <a:extLst>
              <a:ext uri="{FF2B5EF4-FFF2-40B4-BE49-F238E27FC236}">
                <a16:creationId xmlns:a16="http://schemas.microsoft.com/office/drawing/2014/main" id="{E21D67B2-C41E-4204-B063-381C09EC567D}"/>
              </a:ext>
            </a:extLst>
          </p:cNvPr>
          <p:cNvSpPr>
            <a:spLocks noChangeArrowheads="1"/>
          </p:cNvSpPr>
          <p:nvPr/>
        </p:nvSpPr>
        <p:spPr bwMode="auto">
          <a:xfrm>
            <a:off x="5231029" y="3052119"/>
            <a:ext cx="1684735" cy="1510904"/>
          </a:xfrm>
          <a:prstGeom prst="ellipse">
            <a:avLst/>
          </a:prstGeom>
          <a:solidFill>
            <a:srgbClr val="B8042B"/>
          </a:solidFill>
          <a:ln w="9525">
            <a:solidFill>
              <a:srgbClr val="49166D"/>
            </a:solidFill>
            <a:round/>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2100" i="1">
                <a:solidFill>
                  <a:schemeClr val="bg1"/>
                </a:solidFill>
                <a:latin typeface="Arial" panose="020B0604020202020204" pitchFamily="34" charset="0"/>
              </a:rPr>
              <a:t>HAZARD(S)</a:t>
            </a:r>
          </a:p>
        </p:txBody>
      </p:sp>
      <p:cxnSp>
        <p:nvCxnSpPr>
          <p:cNvPr id="4106" name="AutoShape 10">
            <a:extLst>
              <a:ext uri="{FF2B5EF4-FFF2-40B4-BE49-F238E27FC236}">
                <a16:creationId xmlns:a16="http://schemas.microsoft.com/office/drawing/2014/main" id="{1E056343-4CE5-4FA4-B62C-18C1E94AB94D}"/>
              </a:ext>
            </a:extLst>
          </p:cNvPr>
          <p:cNvCxnSpPr>
            <a:cxnSpLocks noChangeShapeType="1"/>
            <a:stCxn id="4099" idx="3"/>
            <a:endCxn id="4100" idx="0"/>
          </p:cNvCxnSpPr>
          <p:nvPr/>
        </p:nvCxnSpPr>
        <p:spPr bwMode="auto">
          <a:xfrm>
            <a:off x="6745503" y="2402038"/>
            <a:ext cx="1179910" cy="590550"/>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7" name="AutoShape 11">
            <a:extLst>
              <a:ext uri="{FF2B5EF4-FFF2-40B4-BE49-F238E27FC236}">
                <a16:creationId xmlns:a16="http://schemas.microsoft.com/office/drawing/2014/main" id="{CC4E38B2-8146-4675-8606-301C8E432449}"/>
              </a:ext>
            </a:extLst>
          </p:cNvPr>
          <p:cNvCxnSpPr>
            <a:cxnSpLocks noChangeShapeType="1"/>
            <a:stCxn id="4100" idx="2"/>
            <a:endCxn id="4101" idx="0"/>
          </p:cNvCxnSpPr>
          <p:nvPr/>
        </p:nvCxnSpPr>
        <p:spPr bwMode="auto">
          <a:xfrm rot="16200000" flipH="1">
            <a:off x="7645617" y="3767687"/>
            <a:ext cx="565547" cy="5953"/>
          </a:xfrm>
          <a:prstGeom prst="curvedConnector3">
            <a:avLst>
              <a:gd name="adj1" fmla="val 49894"/>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8" name="AutoShape 12">
            <a:extLst>
              <a:ext uri="{FF2B5EF4-FFF2-40B4-BE49-F238E27FC236}">
                <a16:creationId xmlns:a16="http://schemas.microsoft.com/office/drawing/2014/main" id="{CF35DA73-3E8D-4A93-BD6A-9FF4B69FB69E}"/>
              </a:ext>
            </a:extLst>
          </p:cNvPr>
          <p:cNvCxnSpPr>
            <a:cxnSpLocks noChangeShapeType="1"/>
            <a:stCxn id="4101" idx="2"/>
            <a:endCxn id="4102" idx="3"/>
          </p:cNvCxnSpPr>
          <p:nvPr/>
        </p:nvCxnSpPr>
        <p:spPr bwMode="auto">
          <a:xfrm rot="5400000">
            <a:off x="7134837" y="4399908"/>
            <a:ext cx="647700" cy="9453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9" name="AutoShape 13">
            <a:extLst>
              <a:ext uri="{FF2B5EF4-FFF2-40B4-BE49-F238E27FC236}">
                <a16:creationId xmlns:a16="http://schemas.microsoft.com/office/drawing/2014/main" id="{3CB61DBD-A021-4C5D-9B6F-E6A377AB6304}"/>
              </a:ext>
            </a:extLst>
          </p:cNvPr>
          <p:cNvCxnSpPr>
            <a:cxnSpLocks noChangeShapeType="1"/>
            <a:stCxn id="4102" idx="1"/>
            <a:endCxn id="4103" idx="2"/>
          </p:cNvCxnSpPr>
          <p:nvPr/>
        </p:nvCxnSpPr>
        <p:spPr bwMode="auto">
          <a:xfrm rot="10800000">
            <a:off x="4316628" y="4517780"/>
            <a:ext cx="845344" cy="6786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0" name="AutoShape 14">
            <a:extLst>
              <a:ext uri="{FF2B5EF4-FFF2-40B4-BE49-F238E27FC236}">
                <a16:creationId xmlns:a16="http://schemas.microsoft.com/office/drawing/2014/main" id="{10800A19-385F-4847-8622-CB10DDD65FF9}"/>
              </a:ext>
            </a:extLst>
          </p:cNvPr>
          <p:cNvCxnSpPr>
            <a:cxnSpLocks noChangeShapeType="1"/>
            <a:stCxn id="4103" idx="0"/>
            <a:endCxn id="4104" idx="2"/>
          </p:cNvCxnSpPr>
          <p:nvPr/>
        </p:nvCxnSpPr>
        <p:spPr bwMode="auto">
          <a:xfrm rot="5400000" flipH="1">
            <a:off x="4051714" y="3757566"/>
            <a:ext cx="528638" cy="1190"/>
          </a:xfrm>
          <a:prstGeom prst="curvedConnector3">
            <a:avLst>
              <a:gd name="adj1" fmla="val 50000"/>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1" name="AutoShape 15">
            <a:extLst>
              <a:ext uri="{FF2B5EF4-FFF2-40B4-BE49-F238E27FC236}">
                <a16:creationId xmlns:a16="http://schemas.microsoft.com/office/drawing/2014/main" id="{4EF4A18A-7806-4955-B528-1F8E9AF16DD1}"/>
              </a:ext>
            </a:extLst>
          </p:cNvPr>
          <p:cNvCxnSpPr>
            <a:cxnSpLocks noChangeShapeType="1"/>
            <a:stCxn id="4104" idx="0"/>
            <a:endCxn id="4099" idx="1"/>
          </p:cNvCxnSpPr>
          <p:nvPr/>
        </p:nvCxnSpPr>
        <p:spPr bwMode="auto">
          <a:xfrm rot="-5400000">
            <a:off x="4568445" y="2149032"/>
            <a:ext cx="578644" cy="1084659"/>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2" name="AutoShape 16">
            <a:extLst>
              <a:ext uri="{FF2B5EF4-FFF2-40B4-BE49-F238E27FC236}">
                <a16:creationId xmlns:a16="http://schemas.microsoft.com/office/drawing/2014/main" id="{70542404-B726-4A4A-8689-D06D87FBEFA7}"/>
              </a:ext>
            </a:extLst>
          </p:cNvPr>
          <p:cNvCxnSpPr>
            <a:cxnSpLocks noChangeShapeType="1"/>
          </p:cNvCxnSpPr>
          <p:nvPr/>
        </p:nvCxnSpPr>
        <p:spPr bwMode="auto">
          <a:xfrm>
            <a:off x="6073990" y="4563023"/>
            <a:ext cx="0" cy="3857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3" name="AutoShape 17">
            <a:extLst>
              <a:ext uri="{FF2B5EF4-FFF2-40B4-BE49-F238E27FC236}">
                <a16:creationId xmlns:a16="http://schemas.microsoft.com/office/drawing/2014/main" id="{439E1B90-AB96-4C98-97FB-7852C4770DF5}"/>
              </a:ext>
            </a:extLst>
          </p:cNvPr>
          <p:cNvCxnSpPr>
            <a:cxnSpLocks noChangeShapeType="1"/>
          </p:cNvCxnSpPr>
          <p:nvPr/>
        </p:nvCxnSpPr>
        <p:spPr bwMode="auto">
          <a:xfrm flipH="1">
            <a:off x="5041719" y="3808167"/>
            <a:ext cx="189309" cy="4619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4" name="AutoShape 18">
            <a:extLst>
              <a:ext uri="{FF2B5EF4-FFF2-40B4-BE49-F238E27FC236}">
                <a16:creationId xmlns:a16="http://schemas.microsoft.com/office/drawing/2014/main" id="{BC2585FA-C7BA-40F9-B334-2E8595F4F285}"/>
              </a:ext>
            </a:extLst>
          </p:cNvPr>
          <p:cNvCxnSpPr>
            <a:cxnSpLocks noChangeShapeType="1"/>
          </p:cNvCxnSpPr>
          <p:nvPr/>
        </p:nvCxnSpPr>
        <p:spPr bwMode="auto">
          <a:xfrm flipH="1" flipV="1">
            <a:off x="5050053" y="3237858"/>
            <a:ext cx="180975" cy="570310"/>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5" name="AutoShape 19">
            <a:extLst>
              <a:ext uri="{FF2B5EF4-FFF2-40B4-BE49-F238E27FC236}">
                <a16:creationId xmlns:a16="http://schemas.microsoft.com/office/drawing/2014/main" id="{3EB2AF67-191A-4095-A5B0-1293BF078992}"/>
              </a:ext>
            </a:extLst>
          </p:cNvPr>
          <p:cNvCxnSpPr>
            <a:cxnSpLocks noChangeShapeType="1"/>
          </p:cNvCxnSpPr>
          <p:nvPr/>
        </p:nvCxnSpPr>
        <p:spPr bwMode="auto">
          <a:xfrm flipH="1" flipV="1">
            <a:off x="6072801" y="2713981"/>
            <a:ext cx="1190" cy="338138"/>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6" name="AutoShape 20">
            <a:extLst>
              <a:ext uri="{FF2B5EF4-FFF2-40B4-BE49-F238E27FC236}">
                <a16:creationId xmlns:a16="http://schemas.microsoft.com/office/drawing/2014/main" id="{49F86C36-6306-4DF7-B0F9-4024A5B8DDF0}"/>
              </a:ext>
            </a:extLst>
          </p:cNvPr>
          <p:cNvCxnSpPr>
            <a:cxnSpLocks noChangeShapeType="1"/>
          </p:cNvCxnSpPr>
          <p:nvPr/>
        </p:nvCxnSpPr>
        <p:spPr bwMode="auto">
          <a:xfrm flipV="1">
            <a:off x="6915763" y="3240239"/>
            <a:ext cx="254794" cy="56792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7" name="AutoShape 21">
            <a:extLst>
              <a:ext uri="{FF2B5EF4-FFF2-40B4-BE49-F238E27FC236}">
                <a16:creationId xmlns:a16="http://schemas.microsoft.com/office/drawing/2014/main" id="{D91BB184-CA26-4631-B756-742EF1F11D58}"/>
              </a:ext>
            </a:extLst>
          </p:cNvPr>
          <p:cNvCxnSpPr>
            <a:cxnSpLocks noChangeShapeType="1"/>
          </p:cNvCxnSpPr>
          <p:nvPr/>
        </p:nvCxnSpPr>
        <p:spPr bwMode="auto">
          <a:xfrm>
            <a:off x="6915764" y="3808168"/>
            <a:ext cx="264319" cy="49291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516FCB7E-E767-48EF-B443-BF1BACF311AC}"/>
              </a:ext>
            </a:extLst>
          </p:cNvPr>
          <p:cNvSpPr txBox="1"/>
          <p:nvPr/>
        </p:nvSpPr>
        <p:spPr>
          <a:xfrm>
            <a:off x="7839358" y="1733383"/>
            <a:ext cx="2870649" cy="923330"/>
          </a:xfrm>
          <a:prstGeom prst="rect">
            <a:avLst/>
          </a:prstGeom>
          <a:noFill/>
        </p:spPr>
        <p:txBody>
          <a:bodyPr wrap="square" rtlCol="0">
            <a:spAutoFit/>
          </a:bodyPr>
          <a:lstStyle/>
          <a:p>
            <a:pPr marL="285750" indent="-285750">
              <a:buFont typeface="Arial" panose="020B0604020202020204" pitchFamily="34" charset="0"/>
              <a:buChar char="•"/>
            </a:pPr>
            <a:r>
              <a:rPr lang="en-US" sz="1350" b="1" dirty="0"/>
              <a:t>Aim</a:t>
            </a:r>
          </a:p>
          <a:p>
            <a:pPr marL="285750" indent="-285750">
              <a:buFont typeface="Arial" panose="020B0604020202020204" pitchFamily="34" charset="0"/>
              <a:buChar char="•"/>
            </a:pPr>
            <a:r>
              <a:rPr lang="en-US" sz="1350" b="1" dirty="0"/>
              <a:t>Governance </a:t>
            </a:r>
          </a:p>
          <a:p>
            <a:pPr marL="285750" indent="-285750">
              <a:buFont typeface="Arial" panose="020B0604020202020204" pitchFamily="34" charset="0"/>
              <a:buChar char="•"/>
            </a:pPr>
            <a:r>
              <a:rPr lang="en-US" sz="1350" b="1" dirty="0"/>
              <a:t>Hazard Assessment</a:t>
            </a:r>
          </a:p>
          <a:p>
            <a:pPr marL="285750" indent="-285750">
              <a:buFont typeface="Arial" panose="020B0604020202020204" pitchFamily="34" charset="0"/>
              <a:buChar char="•"/>
            </a:pPr>
            <a:r>
              <a:rPr lang="en-US" sz="1350" b="1" dirty="0"/>
              <a:t>Mission Analysis</a:t>
            </a:r>
          </a:p>
        </p:txBody>
      </p:sp>
      <p:sp>
        <p:nvSpPr>
          <p:cNvPr id="5" name="TextBox 4">
            <a:extLst>
              <a:ext uri="{FF2B5EF4-FFF2-40B4-BE49-F238E27FC236}">
                <a16:creationId xmlns:a16="http://schemas.microsoft.com/office/drawing/2014/main" id="{34BD0889-A0C3-4535-AB49-0D1EC0FD579D}"/>
              </a:ext>
            </a:extLst>
          </p:cNvPr>
          <p:cNvSpPr txBox="1"/>
          <p:nvPr/>
        </p:nvSpPr>
        <p:spPr>
          <a:xfrm>
            <a:off x="8539674" y="3583114"/>
            <a:ext cx="1912341" cy="300082"/>
          </a:xfrm>
          <a:prstGeom prst="rect">
            <a:avLst/>
          </a:prstGeom>
          <a:noFill/>
        </p:spPr>
        <p:txBody>
          <a:bodyPr wrap="square" rtlCol="0">
            <a:spAutoFit/>
          </a:bodyPr>
          <a:lstStyle/>
          <a:p>
            <a:r>
              <a:rPr lang="en-US" sz="1350" b="1" dirty="0"/>
              <a:t>Cost Benefit Analysis</a:t>
            </a:r>
          </a:p>
        </p:txBody>
      </p:sp>
      <p:sp>
        <p:nvSpPr>
          <p:cNvPr id="6" name="TextBox 5">
            <a:extLst>
              <a:ext uri="{FF2B5EF4-FFF2-40B4-BE49-F238E27FC236}">
                <a16:creationId xmlns:a16="http://schemas.microsoft.com/office/drawing/2014/main" id="{032AF484-B974-4A41-BE3D-00BCE998DB28}"/>
              </a:ext>
            </a:extLst>
          </p:cNvPr>
          <p:cNvSpPr txBox="1"/>
          <p:nvPr/>
        </p:nvSpPr>
        <p:spPr>
          <a:xfrm>
            <a:off x="7839357" y="4975783"/>
            <a:ext cx="2273543" cy="300082"/>
          </a:xfrm>
          <a:prstGeom prst="rect">
            <a:avLst/>
          </a:prstGeom>
          <a:noFill/>
        </p:spPr>
        <p:txBody>
          <a:bodyPr wrap="square" rtlCol="0">
            <a:spAutoFit/>
          </a:bodyPr>
          <a:lstStyle/>
          <a:p>
            <a:r>
              <a:rPr lang="en-US" sz="1350" b="1" dirty="0"/>
              <a:t>Written Plan Publicly Issued</a:t>
            </a:r>
          </a:p>
        </p:txBody>
      </p:sp>
      <p:sp>
        <p:nvSpPr>
          <p:cNvPr id="7" name="TextBox 6">
            <a:extLst>
              <a:ext uri="{FF2B5EF4-FFF2-40B4-BE49-F238E27FC236}">
                <a16:creationId xmlns:a16="http://schemas.microsoft.com/office/drawing/2014/main" id="{84050660-88AE-480A-B165-24B9D72165BE}"/>
              </a:ext>
            </a:extLst>
          </p:cNvPr>
          <p:cNvSpPr txBox="1"/>
          <p:nvPr/>
        </p:nvSpPr>
        <p:spPr>
          <a:xfrm>
            <a:off x="1840797" y="4948785"/>
            <a:ext cx="2279279" cy="300082"/>
          </a:xfrm>
          <a:prstGeom prst="rect">
            <a:avLst/>
          </a:prstGeom>
          <a:noFill/>
        </p:spPr>
        <p:txBody>
          <a:bodyPr wrap="square" rtlCol="0">
            <a:spAutoFit/>
          </a:bodyPr>
          <a:lstStyle/>
          <a:p>
            <a:r>
              <a:rPr lang="en-US" sz="1350" b="1" dirty="0"/>
              <a:t>With all Partners, by Phases</a:t>
            </a:r>
          </a:p>
        </p:txBody>
      </p:sp>
      <p:sp>
        <p:nvSpPr>
          <p:cNvPr id="8" name="TextBox 7">
            <a:extLst>
              <a:ext uri="{FF2B5EF4-FFF2-40B4-BE49-F238E27FC236}">
                <a16:creationId xmlns:a16="http://schemas.microsoft.com/office/drawing/2014/main" id="{5BF9D6DB-5E5C-44A0-B057-195328ECBCD4}"/>
              </a:ext>
            </a:extLst>
          </p:cNvPr>
          <p:cNvSpPr txBox="1"/>
          <p:nvPr/>
        </p:nvSpPr>
        <p:spPr>
          <a:xfrm>
            <a:off x="1506693" y="3611057"/>
            <a:ext cx="2521387" cy="300082"/>
          </a:xfrm>
          <a:prstGeom prst="rect">
            <a:avLst/>
          </a:prstGeom>
          <a:noFill/>
        </p:spPr>
        <p:txBody>
          <a:bodyPr wrap="square" rtlCol="0">
            <a:spAutoFit/>
          </a:bodyPr>
          <a:lstStyle/>
          <a:p>
            <a:r>
              <a:rPr lang="en-US" sz="1350" b="1" dirty="0"/>
              <a:t>Feedback  on Implementation</a:t>
            </a:r>
          </a:p>
        </p:txBody>
      </p:sp>
      <p:sp>
        <p:nvSpPr>
          <p:cNvPr id="29" name="TextBox 28">
            <a:extLst>
              <a:ext uri="{FF2B5EF4-FFF2-40B4-BE49-F238E27FC236}">
                <a16:creationId xmlns:a16="http://schemas.microsoft.com/office/drawing/2014/main" id="{F8A2267A-B9D5-4663-BFD5-0F41C1D94D09}"/>
              </a:ext>
            </a:extLst>
          </p:cNvPr>
          <p:cNvSpPr txBox="1"/>
          <p:nvPr/>
        </p:nvSpPr>
        <p:spPr>
          <a:xfrm>
            <a:off x="2420940" y="2209059"/>
            <a:ext cx="2279279" cy="300082"/>
          </a:xfrm>
          <a:prstGeom prst="rect">
            <a:avLst/>
          </a:prstGeom>
          <a:noFill/>
        </p:spPr>
        <p:txBody>
          <a:bodyPr wrap="square" rtlCol="0">
            <a:spAutoFit/>
          </a:bodyPr>
          <a:lstStyle/>
          <a:p>
            <a:r>
              <a:rPr lang="en-US" sz="1350" b="1" dirty="0"/>
              <a:t>Feedback  on Results</a:t>
            </a:r>
          </a:p>
        </p:txBody>
      </p:sp>
      <p:sp>
        <p:nvSpPr>
          <p:cNvPr id="30" name="Arrow: Right 29">
            <a:extLst>
              <a:ext uri="{FF2B5EF4-FFF2-40B4-BE49-F238E27FC236}">
                <a16:creationId xmlns:a16="http://schemas.microsoft.com/office/drawing/2014/main" id="{B6134F94-EA5A-4046-EC28-57A0FDBAE3CB}"/>
              </a:ext>
            </a:extLst>
          </p:cNvPr>
          <p:cNvSpPr/>
          <p:nvPr/>
        </p:nvSpPr>
        <p:spPr>
          <a:xfrm rot="10800000">
            <a:off x="9689007" y="2244687"/>
            <a:ext cx="466283" cy="12111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1" name="TextBox 30">
            <a:extLst>
              <a:ext uri="{FF2B5EF4-FFF2-40B4-BE49-F238E27FC236}">
                <a16:creationId xmlns:a16="http://schemas.microsoft.com/office/drawing/2014/main" id="{7DA5B5AF-D6CB-FDBB-4901-1001B3AAFE96}"/>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712324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F7098645-162E-4243-8762-FE9AA916CB54}"/>
              </a:ext>
            </a:extLst>
          </p:cNvPr>
          <p:cNvSpPr txBox="1">
            <a:spLocks noChangeArrowheads="1"/>
          </p:cNvSpPr>
          <p:nvPr/>
        </p:nvSpPr>
        <p:spPr bwMode="auto">
          <a:xfrm>
            <a:off x="2286001" y="381001"/>
            <a:ext cx="7902575"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800000"/>
                </a:solidFill>
              </a:rPr>
              <a:t>Our Canadian Covid-19 Response</a:t>
            </a:r>
          </a:p>
        </p:txBody>
      </p:sp>
      <p:pic>
        <p:nvPicPr>
          <p:cNvPr id="3" name="Picture 2" descr="Text, whiteboard&#10;&#10;Description automatically generated">
            <a:extLst>
              <a:ext uri="{FF2B5EF4-FFF2-40B4-BE49-F238E27FC236}">
                <a16:creationId xmlns:a16="http://schemas.microsoft.com/office/drawing/2014/main" id="{962551B4-A8E5-4F84-9A3B-B9429D669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141" y="1170675"/>
            <a:ext cx="6609717" cy="5107509"/>
          </a:xfrm>
          <a:prstGeom prst="rect">
            <a:avLst/>
          </a:prstGeom>
        </p:spPr>
      </p:pic>
      <p:sp>
        <p:nvSpPr>
          <p:cNvPr id="4" name="TextBox 3">
            <a:extLst>
              <a:ext uri="{FF2B5EF4-FFF2-40B4-BE49-F238E27FC236}">
                <a16:creationId xmlns:a16="http://schemas.microsoft.com/office/drawing/2014/main" id="{9EF53784-1379-7D9A-9AD6-D5C48781A9AE}"/>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3767848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563336" y="2151722"/>
            <a:ext cx="11225893" cy="830997"/>
          </a:xfrm>
          <a:prstGeom prst="rect">
            <a:avLst/>
          </a:prstGeom>
          <a:noFill/>
          <a:ln w="28575">
            <a:solidFill>
              <a:srgbClr val="002060"/>
            </a:solidFill>
          </a:ln>
        </p:spPr>
        <p:txBody>
          <a:bodyPr wrap="square" rtlCol="0">
            <a:spAutoFit/>
          </a:bodyPr>
          <a:lstStyle/>
          <a:p>
            <a:pPr marL="228600" marR="0">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In February </a:t>
            </a: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2020</a:t>
            </a:r>
            <a:r>
              <a:rPr lang="en-US" sz="2400" dirty="0">
                <a:effectLst/>
                <a:latin typeface="Arial" panose="020B0604020202020204" pitchFamily="34" charset="0"/>
                <a:ea typeface="Calibri" panose="020F0502020204030204" pitchFamily="34" charset="0"/>
                <a:cs typeface="Arial" panose="020B0604020202020204" pitchFamily="34" charset="0"/>
              </a:rPr>
              <a:t>, we knew that over 95% of the deaths in China and Europe were in seniors, over the age of 60, with multiple co-morbidities. </a:t>
            </a: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609510"/>
            <a:ext cx="8921579" cy="1200329"/>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The Emergency Management Process Hazard Assessment – Covid 19</a:t>
            </a:r>
          </a:p>
        </p:txBody>
      </p:sp>
      <p:pic>
        <p:nvPicPr>
          <p:cNvPr id="4" name="Picture 3" descr="Chart: Study: Elderly Most At Risk From The Coronavirus | Statista">
            <a:extLst>
              <a:ext uri="{FF2B5EF4-FFF2-40B4-BE49-F238E27FC236}">
                <a16:creationId xmlns:a16="http://schemas.microsoft.com/office/drawing/2014/main" id="{ED01BCC2-FC11-4223-B21F-607EEDD36F7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8337" y="3429000"/>
            <a:ext cx="2219325" cy="2219325"/>
          </a:xfrm>
          <a:prstGeom prst="rect">
            <a:avLst/>
          </a:prstGeom>
          <a:noFill/>
          <a:ln>
            <a:noFill/>
          </a:ln>
        </p:spPr>
      </p:pic>
      <p:sp>
        <p:nvSpPr>
          <p:cNvPr id="8" name="TextBox 7">
            <a:extLst>
              <a:ext uri="{FF2B5EF4-FFF2-40B4-BE49-F238E27FC236}">
                <a16:creationId xmlns:a16="http://schemas.microsoft.com/office/drawing/2014/main" id="{3E4463CE-AE57-47FE-848F-323EAFF10A8A}"/>
              </a:ext>
            </a:extLst>
          </p:cNvPr>
          <p:cNvSpPr txBox="1"/>
          <p:nvPr/>
        </p:nvSpPr>
        <p:spPr>
          <a:xfrm>
            <a:off x="745066" y="5984348"/>
            <a:ext cx="4013201" cy="646331"/>
          </a:xfrm>
          <a:prstGeom prst="rect">
            <a:avLst/>
          </a:prstGeom>
          <a:noFill/>
        </p:spPr>
        <p:txBody>
          <a:bodyPr wrap="square">
            <a:spAutoFit/>
          </a:bodyPr>
          <a:lstStyle/>
          <a:p>
            <a:r>
              <a:rPr lang="en-US" dirty="0"/>
              <a:t>https://www.statista.com/chart/20860/coronavirus-fatality-rate-by-age/</a:t>
            </a:r>
          </a:p>
        </p:txBody>
      </p:sp>
      <p:pic>
        <p:nvPicPr>
          <p:cNvPr id="9" name="Picture 8">
            <a:extLst>
              <a:ext uri="{FF2B5EF4-FFF2-40B4-BE49-F238E27FC236}">
                <a16:creationId xmlns:a16="http://schemas.microsoft.com/office/drawing/2014/main" id="{73E00D1E-6D2C-4428-99D9-7B14D3614E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87988" y="3438796"/>
            <a:ext cx="3825346" cy="2470785"/>
          </a:xfrm>
          <a:prstGeom prst="rect">
            <a:avLst/>
          </a:prstGeom>
          <a:noFill/>
          <a:ln>
            <a:noFill/>
          </a:ln>
        </p:spPr>
      </p:pic>
      <p:sp>
        <p:nvSpPr>
          <p:cNvPr id="10" name="TextBox 9">
            <a:extLst>
              <a:ext uri="{FF2B5EF4-FFF2-40B4-BE49-F238E27FC236}">
                <a16:creationId xmlns:a16="http://schemas.microsoft.com/office/drawing/2014/main" id="{72E03DAF-5FDF-4AC6-9A45-ECC41280726F}"/>
              </a:ext>
            </a:extLst>
          </p:cNvPr>
          <p:cNvSpPr txBox="1"/>
          <p:nvPr/>
        </p:nvSpPr>
        <p:spPr>
          <a:xfrm>
            <a:off x="5350934" y="5929408"/>
            <a:ext cx="4842933" cy="671915"/>
          </a:xfrm>
          <a:prstGeom prst="rect">
            <a:avLst/>
          </a:prstGeom>
          <a:noFill/>
        </p:spPr>
        <p:txBody>
          <a:bodyPr wrap="square">
            <a:spAutoFit/>
          </a:bodyPr>
          <a:lstStyle/>
          <a:p>
            <a:pPr marL="0" marR="0">
              <a:lnSpc>
                <a:spcPct val="107000"/>
              </a:lnSpc>
              <a:spcBef>
                <a:spcPts val="0"/>
              </a:spcBef>
              <a:spcAft>
                <a:spcPts val="800"/>
              </a:spcAft>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https://theconversation.com/why-are-older-people-more-at-risk-of-coronavirus-133770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AD30E23-F241-4932-92D7-A8E2FB523D9D}"/>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139476925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821538"/>
            <a:ext cx="8921579" cy="6463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WHO Data March 2020</a:t>
            </a:r>
          </a:p>
        </p:txBody>
      </p:sp>
      <p:sp>
        <p:nvSpPr>
          <p:cNvPr id="4" name="TextBox 3">
            <a:extLst>
              <a:ext uri="{FF2B5EF4-FFF2-40B4-BE49-F238E27FC236}">
                <a16:creationId xmlns:a16="http://schemas.microsoft.com/office/drawing/2014/main" id="{5DD3C9CC-2A71-4002-9570-11DAA1EFE5F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pic>
        <p:nvPicPr>
          <p:cNvPr id="3" name="Picture 2">
            <a:extLst>
              <a:ext uri="{FF2B5EF4-FFF2-40B4-BE49-F238E27FC236}">
                <a16:creationId xmlns:a16="http://schemas.microsoft.com/office/drawing/2014/main" id="{DA90AEAA-B95E-4660-91AD-79F2F02035BC}"/>
              </a:ext>
            </a:extLst>
          </p:cNvPr>
          <p:cNvPicPr>
            <a:picLocks noChangeAspect="1"/>
          </p:cNvPicPr>
          <p:nvPr/>
        </p:nvPicPr>
        <p:blipFill>
          <a:blip r:embed="rId2"/>
          <a:stretch>
            <a:fillRect/>
          </a:stretch>
        </p:blipFill>
        <p:spPr>
          <a:xfrm>
            <a:off x="235935" y="1892211"/>
            <a:ext cx="5871668" cy="4144251"/>
          </a:xfrm>
          <a:prstGeom prst="rect">
            <a:avLst/>
          </a:prstGeom>
        </p:spPr>
      </p:pic>
      <p:pic>
        <p:nvPicPr>
          <p:cNvPr id="11" name="Picture 10">
            <a:extLst>
              <a:ext uri="{FF2B5EF4-FFF2-40B4-BE49-F238E27FC236}">
                <a16:creationId xmlns:a16="http://schemas.microsoft.com/office/drawing/2014/main" id="{64A02E08-2A21-496A-912E-1D0B88D27C86}"/>
              </a:ext>
            </a:extLst>
          </p:cNvPr>
          <p:cNvPicPr>
            <a:picLocks noChangeAspect="1"/>
          </p:cNvPicPr>
          <p:nvPr/>
        </p:nvPicPr>
        <p:blipFill>
          <a:blip r:embed="rId3"/>
          <a:stretch>
            <a:fillRect/>
          </a:stretch>
        </p:blipFill>
        <p:spPr>
          <a:xfrm>
            <a:off x="6107603" y="1993907"/>
            <a:ext cx="4937489" cy="3899802"/>
          </a:xfrm>
          <a:prstGeom prst="rect">
            <a:avLst/>
          </a:prstGeom>
        </p:spPr>
      </p:pic>
      <p:sp>
        <p:nvSpPr>
          <p:cNvPr id="14" name="Oval 13">
            <a:extLst>
              <a:ext uri="{FF2B5EF4-FFF2-40B4-BE49-F238E27FC236}">
                <a16:creationId xmlns:a16="http://schemas.microsoft.com/office/drawing/2014/main" id="{32BA6DC4-C2D6-4123-8E61-87FF4E58F309}"/>
              </a:ext>
            </a:extLst>
          </p:cNvPr>
          <p:cNvSpPr/>
          <p:nvPr/>
        </p:nvSpPr>
        <p:spPr>
          <a:xfrm>
            <a:off x="9459589" y="4523447"/>
            <a:ext cx="453154" cy="12299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4541E5-9865-4264-8CD8-48C7CE090774}"/>
              </a:ext>
            </a:extLst>
          </p:cNvPr>
          <p:cNvSpPr/>
          <p:nvPr/>
        </p:nvSpPr>
        <p:spPr>
          <a:xfrm>
            <a:off x="4272595" y="3673783"/>
            <a:ext cx="1529394" cy="18935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AB773C6-D871-4A27-B9FB-6A98809D2FC7}"/>
              </a:ext>
            </a:extLst>
          </p:cNvPr>
          <p:cNvSpPr txBox="1"/>
          <p:nvPr/>
        </p:nvSpPr>
        <p:spPr>
          <a:xfrm>
            <a:off x="4612460" y="3304451"/>
            <a:ext cx="857756" cy="369332"/>
          </a:xfrm>
          <a:prstGeom prst="rect">
            <a:avLst/>
          </a:prstGeom>
          <a:noFill/>
        </p:spPr>
        <p:txBody>
          <a:bodyPr wrap="square" rtlCol="0">
            <a:spAutoFit/>
          </a:bodyPr>
          <a:lstStyle/>
          <a:p>
            <a:r>
              <a:rPr lang="en-US" dirty="0">
                <a:solidFill>
                  <a:srgbClr val="990000"/>
                </a:solidFill>
              </a:rPr>
              <a:t>&gt; 95%</a:t>
            </a:r>
          </a:p>
        </p:txBody>
      </p:sp>
      <p:sp>
        <p:nvSpPr>
          <p:cNvPr id="17" name="Oval 16">
            <a:extLst>
              <a:ext uri="{FF2B5EF4-FFF2-40B4-BE49-F238E27FC236}">
                <a16:creationId xmlns:a16="http://schemas.microsoft.com/office/drawing/2014/main" id="{D88E9322-AC30-4654-8611-8AECCA1CB6B5}"/>
              </a:ext>
            </a:extLst>
          </p:cNvPr>
          <p:cNvSpPr/>
          <p:nvPr/>
        </p:nvSpPr>
        <p:spPr>
          <a:xfrm>
            <a:off x="3074665" y="2524714"/>
            <a:ext cx="744776" cy="5583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7FED292-FD81-499D-9C69-DDC474825131}"/>
              </a:ext>
            </a:extLst>
          </p:cNvPr>
          <p:cNvSpPr/>
          <p:nvPr/>
        </p:nvSpPr>
        <p:spPr>
          <a:xfrm>
            <a:off x="8700820" y="3981281"/>
            <a:ext cx="839689" cy="2670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35925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6">
            <a:extLst>
              <a:ext uri="{FF2B5EF4-FFF2-40B4-BE49-F238E27FC236}">
                <a16:creationId xmlns:a16="http://schemas.microsoft.com/office/drawing/2014/main" id="{B133B805-28F1-464A-9F9C-A89E4ABAA8A5}"/>
              </a:ext>
            </a:extLst>
          </p:cNvPr>
          <p:cNvSpPr txBox="1">
            <a:spLocks noChangeArrowheads="1"/>
          </p:cNvSpPr>
          <p:nvPr/>
        </p:nvSpPr>
        <p:spPr bwMode="auto">
          <a:xfrm>
            <a:off x="2400300" y="478973"/>
            <a:ext cx="7391400" cy="1200329"/>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rPr>
              <a:t>Italy, Japan, Spain Covid 19 Statistics May 2020</a:t>
            </a:r>
          </a:p>
        </p:txBody>
      </p:sp>
      <p:pic>
        <p:nvPicPr>
          <p:cNvPr id="12" name="Picture 11" descr="Figure 1">
            <a:extLst>
              <a:ext uri="{FF2B5EF4-FFF2-40B4-BE49-F238E27FC236}">
                <a16:creationId xmlns:a16="http://schemas.microsoft.com/office/drawing/2014/main" id="{F0F0BF98-8EC2-45AA-8646-0E5C55FE4F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1854" y="1816156"/>
            <a:ext cx="5943600" cy="4098290"/>
          </a:xfrm>
          <a:prstGeom prst="rect">
            <a:avLst/>
          </a:prstGeom>
          <a:noFill/>
          <a:ln w="28575">
            <a:solidFill>
              <a:srgbClr val="0070C0"/>
            </a:solidFill>
          </a:ln>
        </p:spPr>
      </p:pic>
      <p:sp>
        <p:nvSpPr>
          <p:cNvPr id="2" name="TextBox 1">
            <a:extLst>
              <a:ext uri="{FF2B5EF4-FFF2-40B4-BE49-F238E27FC236}">
                <a16:creationId xmlns:a16="http://schemas.microsoft.com/office/drawing/2014/main" id="{A28B80BF-6BC5-496E-8DE1-8FD7056C2B62}"/>
              </a:ext>
            </a:extLst>
          </p:cNvPr>
          <p:cNvSpPr txBox="1"/>
          <p:nvPr/>
        </p:nvSpPr>
        <p:spPr>
          <a:xfrm>
            <a:off x="1161854" y="6143046"/>
            <a:ext cx="6237514" cy="369332"/>
          </a:xfrm>
          <a:prstGeom prst="rect">
            <a:avLst/>
          </a:prstGeom>
          <a:noFill/>
        </p:spPr>
        <p:txBody>
          <a:bodyPr wrap="square" rtlCol="0">
            <a:spAutoFit/>
          </a:bodyPr>
          <a:lstStyle/>
          <a:p>
            <a:pPr algn="ct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https://www.nature.com/articles/s41598-020-73777-8/figures/1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4C1D8094-5FE9-434E-B3AE-074EF0251175}"/>
              </a:ext>
            </a:extLst>
          </p:cNvPr>
          <p:cNvGrpSpPr/>
          <p:nvPr/>
        </p:nvGrpSpPr>
        <p:grpSpPr>
          <a:xfrm>
            <a:off x="6207382" y="2124325"/>
            <a:ext cx="1191986" cy="734786"/>
            <a:chOff x="8450036" y="2202418"/>
            <a:chExt cx="1191986" cy="734786"/>
          </a:xfrm>
        </p:grpSpPr>
        <p:sp>
          <p:nvSpPr>
            <p:cNvPr id="3" name="Oval 2">
              <a:extLst>
                <a:ext uri="{FF2B5EF4-FFF2-40B4-BE49-F238E27FC236}">
                  <a16:creationId xmlns:a16="http://schemas.microsoft.com/office/drawing/2014/main" id="{7D5D773C-A374-4BF4-BF6C-70875D69E4D6}"/>
                </a:ext>
              </a:extLst>
            </p:cNvPr>
            <p:cNvSpPr/>
            <p:nvPr/>
          </p:nvSpPr>
          <p:spPr>
            <a:xfrm>
              <a:off x="8450036" y="2202418"/>
              <a:ext cx="1191986" cy="734786"/>
            </a:xfrm>
            <a:prstGeom prst="ellipse">
              <a:avLst/>
            </a:pr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392FC5E-6A4F-4E9D-87D9-D4A3B4F86FD0}"/>
                </a:ext>
              </a:extLst>
            </p:cNvPr>
            <p:cNvCxnSpPr>
              <a:stCxn id="3" idx="5"/>
            </p:cNvCxnSpPr>
            <p:nvPr/>
          </p:nvCxnSpPr>
          <p:spPr>
            <a:xfrm flipH="1" flipV="1">
              <a:off x="9176657" y="2677886"/>
              <a:ext cx="290803" cy="151711"/>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EF0434E-E987-456B-BE9F-20A590B104F2}"/>
                </a:ext>
              </a:extLst>
            </p:cNvPr>
            <p:cNvCxnSpPr>
              <a:stCxn id="3" idx="1"/>
            </p:cNvCxnSpPr>
            <p:nvPr/>
          </p:nvCxnSpPr>
          <p:spPr>
            <a:xfrm>
              <a:off x="8624598" y="2310025"/>
              <a:ext cx="233652" cy="139261"/>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CC55A0-D453-400A-A7F6-AE3749789A94}"/>
                </a:ext>
              </a:extLst>
            </p:cNvPr>
            <p:cNvCxnSpPr>
              <a:stCxn id="3" idx="7"/>
            </p:cNvCxnSpPr>
            <p:nvPr/>
          </p:nvCxnSpPr>
          <p:spPr>
            <a:xfrm flipH="1">
              <a:off x="9176657" y="2310025"/>
              <a:ext cx="290803" cy="155589"/>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8A0BD4-091C-43D3-81B6-AD26878FC449}"/>
                </a:ext>
              </a:extLst>
            </p:cNvPr>
            <p:cNvCxnSpPr>
              <a:stCxn id="3" idx="3"/>
            </p:cNvCxnSpPr>
            <p:nvPr/>
          </p:nvCxnSpPr>
          <p:spPr>
            <a:xfrm flipV="1">
              <a:off x="8624598" y="2677886"/>
              <a:ext cx="331138" cy="151711"/>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1D9F408-4955-C516-0AC7-556F6E761A0D}"/>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pic>
        <p:nvPicPr>
          <p:cNvPr id="15" name="Picture 14">
            <a:extLst>
              <a:ext uri="{FF2B5EF4-FFF2-40B4-BE49-F238E27FC236}">
                <a16:creationId xmlns:a16="http://schemas.microsoft.com/office/drawing/2014/main" id="{3E684113-190F-E71B-B77A-8DEF556AF508}"/>
              </a:ext>
            </a:extLst>
          </p:cNvPr>
          <p:cNvPicPr>
            <a:picLocks noChangeAspect="1"/>
          </p:cNvPicPr>
          <p:nvPr/>
        </p:nvPicPr>
        <p:blipFill>
          <a:blip r:embed="rId4"/>
          <a:stretch>
            <a:fillRect/>
          </a:stretch>
        </p:blipFill>
        <p:spPr>
          <a:xfrm>
            <a:off x="7423861" y="1756600"/>
            <a:ext cx="4435282" cy="2815400"/>
          </a:xfrm>
          <a:prstGeom prst="rect">
            <a:avLst/>
          </a:prstGeom>
        </p:spPr>
      </p:pic>
      <p:sp>
        <p:nvSpPr>
          <p:cNvPr id="10" name="Rectangle 9">
            <a:extLst>
              <a:ext uri="{FF2B5EF4-FFF2-40B4-BE49-F238E27FC236}">
                <a16:creationId xmlns:a16="http://schemas.microsoft.com/office/drawing/2014/main" id="{538CF456-6323-B94A-3ABD-315286153926}"/>
              </a:ext>
            </a:extLst>
          </p:cNvPr>
          <p:cNvSpPr/>
          <p:nvPr/>
        </p:nvSpPr>
        <p:spPr>
          <a:xfrm>
            <a:off x="8096377" y="3211947"/>
            <a:ext cx="2591808" cy="687878"/>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TextBox 18">
            <a:extLst>
              <a:ext uri="{FF2B5EF4-FFF2-40B4-BE49-F238E27FC236}">
                <a16:creationId xmlns:a16="http://schemas.microsoft.com/office/drawing/2014/main" id="{F6555A07-3F45-E874-B267-6CD708921935}"/>
              </a:ext>
            </a:extLst>
          </p:cNvPr>
          <p:cNvSpPr txBox="1"/>
          <p:nvPr/>
        </p:nvSpPr>
        <p:spPr>
          <a:xfrm>
            <a:off x="8247767" y="4892948"/>
            <a:ext cx="2782379" cy="369332"/>
          </a:xfrm>
          <a:prstGeom prst="rect">
            <a:avLst/>
          </a:prstGeom>
          <a:noFill/>
          <a:ln w="28575">
            <a:solidFill>
              <a:srgbClr val="990000"/>
            </a:solidFill>
          </a:ln>
        </p:spPr>
        <p:txBody>
          <a:bodyPr wrap="square" rtlCol="0">
            <a:spAutoFit/>
          </a:bodyPr>
          <a:lstStyle/>
          <a:p>
            <a:r>
              <a:rPr lang="en-US" dirty="0"/>
              <a:t>154,947/163,065 = 95.02%</a:t>
            </a:r>
          </a:p>
        </p:txBody>
      </p:sp>
      <p:cxnSp>
        <p:nvCxnSpPr>
          <p:cNvPr id="22" name="Straight Arrow Connector 21">
            <a:extLst>
              <a:ext uri="{FF2B5EF4-FFF2-40B4-BE49-F238E27FC236}">
                <a16:creationId xmlns:a16="http://schemas.microsoft.com/office/drawing/2014/main" id="{CE3D6C82-F868-8CAD-7FBD-35ED2DC7B8AE}"/>
              </a:ext>
            </a:extLst>
          </p:cNvPr>
          <p:cNvCxnSpPr/>
          <p:nvPr/>
        </p:nvCxnSpPr>
        <p:spPr>
          <a:xfrm flipH="1" flipV="1">
            <a:off x="9567894" y="3899825"/>
            <a:ext cx="357282" cy="981012"/>
          </a:xfrm>
          <a:prstGeom prst="straightConnector1">
            <a:avLst/>
          </a:prstGeom>
          <a:ln w="28575">
            <a:solidFill>
              <a:srgbClr val="990000"/>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DEA3CF66-F07C-1FFA-7C49-AE55F9F55922}"/>
              </a:ext>
            </a:extLst>
          </p:cNvPr>
          <p:cNvGrpSpPr/>
          <p:nvPr/>
        </p:nvGrpSpPr>
        <p:grpSpPr>
          <a:xfrm>
            <a:off x="9925176" y="1497146"/>
            <a:ext cx="1191986" cy="734786"/>
            <a:chOff x="8450036" y="2202418"/>
            <a:chExt cx="1191986" cy="734786"/>
          </a:xfrm>
        </p:grpSpPr>
        <p:sp>
          <p:nvSpPr>
            <p:cNvPr id="31" name="Oval 30">
              <a:extLst>
                <a:ext uri="{FF2B5EF4-FFF2-40B4-BE49-F238E27FC236}">
                  <a16:creationId xmlns:a16="http://schemas.microsoft.com/office/drawing/2014/main" id="{4376C64B-4F7A-C001-7C9C-BD4E638C5498}"/>
                </a:ext>
              </a:extLst>
            </p:cNvPr>
            <p:cNvSpPr/>
            <p:nvPr/>
          </p:nvSpPr>
          <p:spPr>
            <a:xfrm>
              <a:off x="8450036" y="2202418"/>
              <a:ext cx="1191986" cy="734786"/>
            </a:xfrm>
            <a:prstGeom prst="ellipse">
              <a:avLst/>
            </a:pr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725C2218-ACD8-30BE-F246-8C79396DA0BD}"/>
                </a:ext>
              </a:extLst>
            </p:cNvPr>
            <p:cNvCxnSpPr>
              <a:stCxn id="31" idx="5"/>
            </p:cNvCxnSpPr>
            <p:nvPr/>
          </p:nvCxnSpPr>
          <p:spPr>
            <a:xfrm flipH="1" flipV="1">
              <a:off x="9176657" y="2677886"/>
              <a:ext cx="290803" cy="151711"/>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F704E9A-9C37-922F-517D-C968FEC3E5C2}"/>
                </a:ext>
              </a:extLst>
            </p:cNvPr>
            <p:cNvCxnSpPr>
              <a:stCxn id="31" idx="1"/>
            </p:cNvCxnSpPr>
            <p:nvPr/>
          </p:nvCxnSpPr>
          <p:spPr>
            <a:xfrm>
              <a:off x="8624598" y="2310025"/>
              <a:ext cx="233652" cy="139261"/>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41C1111-3778-3FEF-7A77-4B7FDBF5218C}"/>
                </a:ext>
              </a:extLst>
            </p:cNvPr>
            <p:cNvCxnSpPr>
              <a:stCxn id="31" idx="7"/>
            </p:cNvCxnSpPr>
            <p:nvPr/>
          </p:nvCxnSpPr>
          <p:spPr>
            <a:xfrm flipH="1">
              <a:off x="9176657" y="2310025"/>
              <a:ext cx="290803" cy="155589"/>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78C606D-513A-1107-5148-7CF318A379B1}"/>
                </a:ext>
              </a:extLst>
            </p:cNvPr>
            <p:cNvCxnSpPr>
              <a:stCxn id="31" idx="3"/>
            </p:cNvCxnSpPr>
            <p:nvPr/>
          </p:nvCxnSpPr>
          <p:spPr>
            <a:xfrm flipV="1">
              <a:off x="8624598" y="2677886"/>
              <a:ext cx="331138" cy="151711"/>
            </a:xfrm>
            <a:prstGeom prst="straightConnector1">
              <a:avLst/>
            </a:prstGeom>
            <a:ln>
              <a:solidFill>
                <a:srgbClr val="99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5440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B4F6EA-C12F-4076-B213-530A5F1AFBAF}"/>
              </a:ext>
            </a:extLst>
          </p:cNvPr>
          <p:cNvPicPr>
            <a:picLocks noChangeAspect="1"/>
          </p:cNvPicPr>
          <p:nvPr/>
        </p:nvPicPr>
        <p:blipFill>
          <a:blip r:embed="rId2"/>
          <a:stretch>
            <a:fillRect/>
          </a:stretch>
        </p:blipFill>
        <p:spPr>
          <a:xfrm>
            <a:off x="755009" y="1604084"/>
            <a:ext cx="10503250" cy="4513115"/>
          </a:xfrm>
          <a:prstGeom prst="rect">
            <a:avLst/>
          </a:prstGeom>
        </p:spPr>
      </p:pic>
      <p:sp>
        <p:nvSpPr>
          <p:cNvPr id="13314" name="Text Box 1026">
            <a:extLst>
              <a:ext uri="{FF2B5EF4-FFF2-40B4-BE49-F238E27FC236}">
                <a16:creationId xmlns:a16="http://schemas.microsoft.com/office/drawing/2014/main" id="{B133B805-28F1-464A-9F9C-A89E4ABAA8A5}"/>
              </a:ext>
            </a:extLst>
          </p:cNvPr>
          <p:cNvSpPr txBox="1">
            <a:spLocks noChangeArrowheads="1"/>
          </p:cNvSpPr>
          <p:nvPr/>
        </p:nvSpPr>
        <p:spPr bwMode="auto">
          <a:xfrm>
            <a:off x="3048000" y="381001"/>
            <a:ext cx="7391400"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800000"/>
                </a:solidFill>
              </a:rPr>
              <a:t>Alberta Covid 19 Statistics</a:t>
            </a:r>
          </a:p>
        </p:txBody>
      </p:sp>
      <p:sp>
        <p:nvSpPr>
          <p:cNvPr id="4" name="TextBox 3">
            <a:extLst>
              <a:ext uri="{FF2B5EF4-FFF2-40B4-BE49-F238E27FC236}">
                <a16:creationId xmlns:a16="http://schemas.microsoft.com/office/drawing/2014/main" id="{E10DE58A-2B3B-4229-9DEF-A7843B510E8B}"/>
              </a:ext>
            </a:extLst>
          </p:cNvPr>
          <p:cNvSpPr txBox="1"/>
          <p:nvPr/>
        </p:nvSpPr>
        <p:spPr>
          <a:xfrm>
            <a:off x="922800" y="1142839"/>
            <a:ext cx="10738131" cy="646331"/>
          </a:xfrm>
          <a:prstGeom prst="rect">
            <a:avLst/>
          </a:prstGeom>
          <a:noFill/>
        </p:spPr>
        <p:txBody>
          <a:bodyPr wrap="square" rtlCol="0">
            <a:spAutoFit/>
          </a:bodyPr>
          <a:lstStyle/>
          <a:p>
            <a:pPr algn="ctr"/>
            <a:r>
              <a:rPr lang="en-US" dirty="0">
                <a:solidFill>
                  <a:schemeClr val="accent1">
                    <a:lumMod val="75000"/>
                  </a:schemeClr>
                </a:solidFill>
              </a:rPr>
              <a:t>February 23, 2022 </a:t>
            </a:r>
            <a:r>
              <a:rPr lang="en-US" dirty="0">
                <a:solidFill>
                  <a:schemeClr val="accent1">
                    <a:lumMod val="75000"/>
                  </a:schemeClr>
                </a:solidFill>
                <a:hlinkClick r:id="rId3"/>
              </a:rPr>
              <a:t>https://www.alberta.ca/stats/covid-19-alberta-statistics.htm#severe-outcomes</a:t>
            </a:r>
            <a:endParaRPr lang="en-US" dirty="0">
              <a:solidFill>
                <a:schemeClr val="accent1">
                  <a:lumMod val="75000"/>
                </a:schemeClr>
              </a:solidFill>
            </a:endParaRPr>
          </a:p>
          <a:p>
            <a:pPr algn="ctr"/>
            <a:r>
              <a:rPr lang="en-US" u="sng" dirty="0"/>
              <a:t>Data no longer Published</a:t>
            </a:r>
          </a:p>
        </p:txBody>
      </p:sp>
      <p:sp>
        <p:nvSpPr>
          <p:cNvPr id="2" name="Oval 1">
            <a:extLst>
              <a:ext uri="{FF2B5EF4-FFF2-40B4-BE49-F238E27FC236}">
                <a16:creationId xmlns:a16="http://schemas.microsoft.com/office/drawing/2014/main" id="{AE932BEB-E445-4038-9D27-E9CDA8863A62}"/>
              </a:ext>
            </a:extLst>
          </p:cNvPr>
          <p:cNvSpPr/>
          <p:nvPr/>
        </p:nvSpPr>
        <p:spPr>
          <a:xfrm>
            <a:off x="2131647" y="5609923"/>
            <a:ext cx="987228" cy="325865"/>
          </a:xfrm>
          <a:prstGeom prst="ellipse">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792901-4499-4626-8857-2531A0A47D4D}"/>
              </a:ext>
            </a:extLst>
          </p:cNvPr>
          <p:cNvSpPr txBox="1"/>
          <p:nvPr/>
        </p:nvSpPr>
        <p:spPr>
          <a:xfrm>
            <a:off x="2589675" y="4476750"/>
            <a:ext cx="1058400" cy="369332"/>
          </a:xfrm>
          <a:prstGeom prst="rect">
            <a:avLst/>
          </a:prstGeom>
          <a:noFill/>
        </p:spPr>
        <p:txBody>
          <a:bodyPr wrap="square" rtlCol="0">
            <a:spAutoFit/>
          </a:bodyPr>
          <a:lstStyle/>
          <a:p>
            <a:r>
              <a:rPr lang="en-US" dirty="0"/>
              <a:t>73.8%</a:t>
            </a:r>
          </a:p>
        </p:txBody>
      </p:sp>
      <p:sp>
        <p:nvSpPr>
          <p:cNvPr id="8" name="TextBox 7">
            <a:extLst>
              <a:ext uri="{FF2B5EF4-FFF2-40B4-BE49-F238E27FC236}">
                <a16:creationId xmlns:a16="http://schemas.microsoft.com/office/drawing/2014/main" id="{1429104C-29E4-4EE2-B272-2464649C9B2D}"/>
              </a:ext>
            </a:extLst>
          </p:cNvPr>
          <p:cNvSpPr txBox="1"/>
          <p:nvPr/>
        </p:nvSpPr>
        <p:spPr>
          <a:xfrm>
            <a:off x="2562168" y="4971984"/>
            <a:ext cx="858375" cy="369332"/>
          </a:xfrm>
          <a:prstGeom prst="rect">
            <a:avLst/>
          </a:prstGeom>
          <a:noFill/>
        </p:spPr>
        <p:txBody>
          <a:bodyPr wrap="square" rtlCol="0">
            <a:spAutoFit/>
          </a:bodyPr>
          <a:lstStyle/>
          <a:p>
            <a:r>
              <a:rPr lang="en-US" dirty="0"/>
              <a:t>13.8%</a:t>
            </a:r>
          </a:p>
        </p:txBody>
      </p:sp>
      <p:sp>
        <p:nvSpPr>
          <p:cNvPr id="9" name="TextBox 8">
            <a:extLst>
              <a:ext uri="{FF2B5EF4-FFF2-40B4-BE49-F238E27FC236}">
                <a16:creationId xmlns:a16="http://schemas.microsoft.com/office/drawing/2014/main" id="{53286EFC-CF49-4ABA-8F17-2583DCE96279}"/>
              </a:ext>
            </a:extLst>
          </p:cNvPr>
          <p:cNvSpPr txBox="1"/>
          <p:nvPr/>
        </p:nvSpPr>
        <p:spPr>
          <a:xfrm>
            <a:off x="2562168" y="5282552"/>
            <a:ext cx="1058400" cy="369332"/>
          </a:xfrm>
          <a:prstGeom prst="rect">
            <a:avLst/>
          </a:prstGeom>
          <a:noFill/>
        </p:spPr>
        <p:txBody>
          <a:bodyPr wrap="square" rtlCol="0">
            <a:spAutoFit/>
          </a:bodyPr>
          <a:lstStyle/>
          <a:p>
            <a:r>
              <a:rPr lang="en-US" dirty="0"/>
              <a:t>  8.3%</a:t>
            </a:r>
          </a:p>
        </p:txBody>
      </p:sp>
      <p:sp>
        <p:nvSpPr>
          <p:cNvPr id="10" name="TextBox 9">
            <a:extLst>
              <a:ext uri="{FF2B5EF4-FFF2-40B4-BE49-F238E27FC236}">
                <a16:creationId xmlns:a16="http://schemas.microsoft.com/office/drawing/2014/main" id="{B1197EE4-A661-48AA-B5C3-BA4563A240FF}"/>
              </a:ext>
            </a:extLst>
          </p:cNvPr>
          <p:cNvSpPr txBox="1"/>
          <p:nvPr/>
        </p:nvSpPr>
        <p:spPr>
          <a:xfrm>
            <a:off x="1404094" y="5840660"/>
            <a:ext cx="763349" cy="369332"/>
          </a:xfrm>
          <a:prstGeom prst="rect">
            <a:avLst/>
          </a:prstGeom>
          <a:noFill/>
        </p:spPr>
        <p:txBody>
          <a:bodyPr wrap="square" rtlCol="0">
            <a:spAutoFit/>
          </a:bodyPr>
          <a:lstStyle/>
          <a:p>
            <a:r>
              <a:rPr lang="en-US" dirty="0"/>
              <a:t>4.1%</a:t>
            </a:r>
          </a:p>
        </p:txBody>
      </p:sp>
      <p:cxnSp>
        <p:nvCxnSpPr>
          <p:cNvPr id="6" name="Straight Arrow Connector 5">
            <a:extLst>
              <a:ext uri="{FF2B5EF4-FFF2-40B4-BE49-F238E27FC236}">
                <a16:creationId xmlns:a16="http://schemas.microsoft.com/office/drawing/2014/main" id="{866722C5-7648-41BC-95AE-11960EA38C11}"/>
              </a:ext>
            </a:extLst>
          </p:cNvPr>
          <p:cNvCxnSpPr/>
          <p:nvPr/>
        </p:nvCxnSpPr>
        <p:spPr>
          <a:xfrm flipV="1">
            <a:off x="1675051" y="5651884"/>
            <a:ext cx="331774" cy="1209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C589EB54-A6D9-B2E7-B0B7-7B3C606D892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125035971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D8D42C-5095-E00B-F611-7393C57DF3DF}"/>
              </a:ext>
            </a:extLst>
          </p:cNvPr>
          <p:cNvPicPr>
            <a:picLocks noChangeAspect="1"/>
          </p:cNvPicPr>
          <p:nvPr/>
        </p:nvPicPr>
        <p:blipFill>
          <a:blip r:embed="rId3"/>
          <a:stretch>
            <a:fillRect/>
          </a:stretch>
        </p:blipFill>
        <p:spPr>
          <a:xfrm>
            <a:off x="7556416" y="5230349"/>
            <a:ext cx="4217496" cy="1062386"/>
          </a:xfrm>
          <a:prstGeom prst="rect">
            <a:avLst/>
          </a:prstGeom>
        </p:spPr>
      </p:pic>
      <p:pic>
        <p:nvPicPr>
          <p:cNvPr id="17" name="Picture 16">
            <a:extLst>
              <a:ext uri="{FF2B5EF4-FFF2-40B4-BE49-F238E27FC236}">
                <a16:creationId xmlns:a16="http://schemas.microsoft.com/office/drawing/2014/main" id="{70738838-4857-1506-C2F5-819829E9B157}"/>
              </a:ext>
            </a:extLst>
          </p:cNvPr>
          <p:cNvPicPr>
            <a:picLocks noChangeAspect="1"/>
          </p:cNvPicPr>
          <p:nvPr/>
        </p:nvPicPr>
        <p:blipFill>
          <a:blip r:embed="rId4"/>
          <a:stretch>
            <a:fillRect/>
          </a:stretch>
        </p:blipFill>
        <p:spPr>
          <a:xfrm>
            <a:off x="364883" y="4009550"/>
            <a:ext cx="7191533" cy="2848450"/>
          </a:xfrm>
          <a:prstGeom prst="rect">
            <a:avLst/>
          </a:prstGeom>
        </p:spPr>
      </p:pic>
      <p:sp>
        <p:nvSpPr>
          <p:cNvPr id="6" name="TextBox 5">
            <a:extLst>
              <a:ext uri="{FF2B5EF4-FFF2-40B4-BE49-F238E27FC236}">
                <a16:creationId xmlns:a16="http://schemas.microsoft.com/office/drawing/2014/main" id="{9292C46C-3B56-4945-80D6-955FD8115D8D}"/>
              </a:ext>
            </a:extLst>
          </p:cNvPr>
          <p:cNvSpPr txBox="1"/>
          <p:nvPr/>
        </p:nvSpPr>
        <p:spPr>
          <a:xfrm>
            <a:off x="352235" y="1455005"/>
            <a:ext cx="11487527" cy="2554545"/>
          </a:xfrm>
          <a:prstGeom prst="rect">
            <a:avLst/>
          </a:prstGeom>
          <a:noFill/>
          <a:ln w="28575">
            <a:solidFill>
              <a:srgbClr val="002060"/>
            </a:solidFill>
          </a:ln>
        </p:spPr>
        <p:txBody>
          <a:bodyPr wrap="square" rtlCol="0">
            <a:spAutoFit/>
          </a:bodyPr>
          <a:lstStyle/>
          <a:p>
            <a:pPr marL="22860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We should have </a:t>
            </a:r>
            <a:r>
              <a:rPr lang="en-US" sz="1600" b="1" u="sng" dirty="0">
                <a:effectLst/>
                <a:latin typeface="Arial" panose="020B0604020202020204" pitchFamily="34" charset="0"/>
                <a:ea typeface="Calibri" panose="020F0502020204030204" pitchFamily="34" charset="0"/>
                <a:cs typeface="Arial" panose="020B0604020202020204" pitchFamily="34" charset="0"/>
              </a:rPr>
              <a:t>immediately developed options </a:t>
            </a:r>
            <a:r>
              <a:rPr lang="en-US" sz="1600" dirty="0">
                <a:effectLst/>
                <a:latin typeface="Arial" panose="020B0604020202020204" pitchFamily="34" charset="0"/>
                <a:ea typeface="Calibri" panose="020F0502020204030204" pitchFamily="34" charset="0"/>
                <a:cs typeface="Arial" panose="020B0604020202020204" pitchFamily="34" charset="0"/>
              </a:rPr>
              <a:t>for the protection of our seniors over 60 with co-morbidities. </a:t>
            </a:r>
            <a:endPar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spcAft>
                <a:spcPts val="0"/>
              </a:spcAft>
            </a:pP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Canada ranked </a:t>
            </a:r>
            <a:r>
              <a:rPr lang="en-US" sz="1600"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LAST</a:t>
            </a: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in the protection of their seniors in the OECD. When last published, </a:t>
            </a:r>
          </a:p>
          <a:p>
            <a:pPr marL="228600" marR="0" algn="ctr">
              <a:spcBef>
                <a:spcPts val="0"/>
              </a:spcBef>
              <a:spcAft>
                <a:spcPts val="0"/>
              </a:spcAft>
            </a:pPr>
            <a:r>
              <a:rPr lang="en-US" sz="16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73% of all Canadian deaths occurred in LTC Homes</a:t>
            </a:r>
          </a:p>
          <a:p>
            <a:pPr marL="228600" marR="0" algn="ctr">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spcAft>
                <a:spcPts val="0"/>
              </a:spcAft>
            </a:pPr>
            <a:r>
              <a:rPr lang="en-US" sz="1600" dirty="0">
                <a:latin typeface="Arial" panose="020B0604020202020204" pitchFamily="34" charset="0"/>
                <a:ea typeface="Calibri" panose="020F0502020204030204" pitchFamily="34" charset="0"/>
                <a:cs typeface="Arial" panose="020B0604020202020204" pitchFamily="34" charset="0"/>
              </a:rPr>
              <a:t>As </a:t>
            </a:r>
            <a:r>
              <a:rPr lang="en-US" sz="1600">
                <a:latin typeface="Arial" panose="020B0604020202020204" pitchFamily="34" charset="0"/>
                <a:ea typeface="Calibri" panose="020F0502020204030204" pitchFamily="34" charset="0"/>
                <a:cs typeface="Arial" panose="020B0604020202020204" pitchFamily="34" charset="0"/>
              </a:rPr>
              <a:t>of March 27, </a:t>
            </a:r>
            <a:r>
              <a:rPr lang="en-US" sz="1600" dirty="0">
                <a:latin typeface="Arial" panose="020B0604020202020204" pitchFamily="34" charset="0"/>
                <a:ea typeface="Calibri" panose="020F0502020204030204" pitchFamily="34" charset="0"/>
                <a:cs typeface="Arial" panose="020B0604020202020204" pitchFamily="34" charset="0"/>
              </a:rPr>
              <a:t>2023</a:t>
            </a:r>
            <a:r>
              <a:rPr lang="en-US" sz="1600" dirty="0">
                <a:effectLst/>
                <a:latin typeface="Arial" panose="020B0604020202020204" pitchFamily="34" charset="0"/>
                <a:ea typeface="Calibri" panose="020F0502020204030204" pitchFamily="34" charset="0"/>
                <a:cs typeface="Arial" panose="020B0604020202020204" pitchFamily="34" charset="0"/>
              </a:rPr>
              <a:t>, in Canada,  </a:t>
            </a:r>
            <a:r>
              <a:rPr lang="en-US" sz="1600" b="1" u="sng" dirty="0">
                <a:solidFill>
                  <a:srgbClr val="990000"/>
                </a:solidFill>
                <a:effectLst/>
                <a:latin typeface="Arial" panose="020B0604020202020204" pitchFamily="34" charset="0"/>
                <a:ea typeface="Calibri" panose="020F0502020204030204" pitchFamily="34" charset="0"/>
                <a:cs typeface="Arial" panose="020B0604020202020204" pitchFamily="34" charset="0"/>
              </a:rPr>
              <a:t>91.3%</a:t>
            </a:r>
            <a:r>
              <a:rPr lang="en-US" sz="1600" dirty="0">
                <a:solidFill>
                  <a:srgbClr val="99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of our</a:t>
            </a:r>
            <a:r>
              <a:rPr lang="en-US" sz="1600" dirty="0">
                <a:solidFill>
                  <a:srgbClr val="990000"/>
                </a:solidFill>
                <a:effectLst/>
                <a:latin typeface="Arial" panose="020B0604020202020204" pitchFamily="34" charset="0"/>
                <a:ea typeface="Calibri" panose="020F0502020204030204" pitchFamily="34" charset="0"/>
                <a:cs typeface="Arial" panose="020B0604020202020204" pitchFamily="34" charset="0"/>
              </a:rPr>
              <a:t> deaths </a:t>
            </a:r>
            <a:r>
              <a:rPr lang="en-US" sz="1600" dirty="0">
                <a:effectLst/>
                <a:latin typeface="Arial" panose="020B0604020202020204" pitchFamily="34" charset="0"/>
                <a:ea typeface="Calibri" panose="020F0502020204030204" pitchFamily="34" charset="0"/>
                <a:cs typeface="Arial" panose="020B0604020202020204" pitchFamily="34" charset="0"/>
              </a:rPr>
              <a:t>have been in seniors, over the age of 60, with severe multiple co-morbidities. See Figure 4 below, updated weekly by Health Canada. </a:t>
            </a:r>
          </a:p>
          <a:p>
            <a:pPr marL="228600" marR="0" algn="ctr">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22860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For those under 60 years old the risk diminishes rapidly, becoming less than seasonal flu. This represents less than </a:t>
            </a:r>
            <a:r>
              <a:rPr lang="en-US" sz="1600" dirty="0">
                <a:latin typeface="Arial" panose="020B0604020202020204" pitchFamily="34" charset="0"/>
                <a:ea typeface="Calibri" panose="020F0502020204030204" pitchFamily="34" charset="0"/>
                <a:cs typeface="Arial" panose="020B0604020202020204" pitchFamily="34" charset="0"/>
              </a:rPr>
              <a:t>8.7</a:t>
            </a:r>
            <a:r>
              <a:rPr lang="en-US" sz="1600" dirty="0">
                <a:effectLst/>
                <a:latin typeface="Arial" panose="020B0604020202020204" pitchFamily="34" charset="0"/>
                <a:ea typeface="Calibri" panose="020F0502020204030204" pitchFamily="34" charset="0"/>
                <a:cs typeface="Arial" panose="020B0604020202020204" pitchFamily="34" charset="0"/>
              </a:rPr>
              <a:t>% of the “Covid” deaths, a pattern like pneumonia in Canada. We knew this all along!</a:t>
            </a: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355263"/>
            <a:ext cx="8921579" cy="954107"/>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solidFill>
                  <a:srgbClr val="990000"/>
                </a:solidFill>
                <a:latin typeface="Arial" panose="020B0604020202020204" pitchFamily="34" charset="0"/>
                <a:cs typeface="Arial" panose="020B0604020202020204" pitchFamily="34" charset="0"/>
              </a:rPr>
              <a:t>Emergency Management Process</a:t>
            </a:r>
          </a:p>
          <a:p>
            <a:pPr algn="ctr" eaLnBrk="1" hangingPunct="1">
              <a:spcBef>
                <a:spcPct val="0"/>
              </a:spcBef>
              <a:buFontTx/>
              <a:buNone/>
            </a:pPr>
            <a:r>
              <a:rPr lang="en-US" altLang="en-US" sz="2800" dirty="0">
                <a:solidFill>
                  <a:srgbClr val="990000"/>
                </a:solidFill>
                <a:latin typeface="Arial" panose="020B0604020202020204" pitchFamily="34" charset="0"/>
                <a:cs typeface="Arial" panose="020B0604020202020204" pitchFamily="34" charset="0"/>
              </a:rPr>
              <a:t>Hazard Assessment</a:t>
            </a:r>
          </a:p>
        </p:txBody>
      </p:sp>
      <p:sp>
        <p:nvSpPr>
          <p:cNvPr id="11" name="TextBox 10">
            <a:extLst>
              <a:ext uri="{FF2B5EF4-FFF2-40B4-BE49-F238E27FC236}">
                <a16:creationId xmlns:a16="http://schemas.microsoft.com/office/drawing/2014/main" id="{D3EE0F8C-8217-465F-B773-C16029185E3D}"/>
              </a:ext>
            </a:extLst>
          </p:cNvPr>
          <p:cNvSpPr txBox="1"/>
          <p:nvPr/>
        </p:nvSpPr>
        <p:spPr>
          <a:xfrm>
            <a:off x="7592371" y="4232209"/>
            <a:ext cx="4181541" cy="923330"/>
          </a:xfrm>
          <a:prstGeom prst="rect">
            <a:avLst/>
          </a:prstGeom>
          <a:noFill/>
          <a:ln w="38100">
            <a:solidFill>
              <a:srgbClr val="0070C0"/>
            </a:solidFill>
          </a:ln>
        </p:spPr>
        <p:txBody>
          <a:bodyPr wrap="square">
            <a:spAutoFit/>
          </a:bodyPr>
          <a:lstStyle/>
          <a:p>
            <a:pPr algn="ctr"/>
            <a:r>
              <a:rPr lang="en-US" dirty="0">
                <a:solidFill>
                  <a:schemeClr val="accent1">
                    <a:lumMod val="75000"/>
                  </a:schemeClr>
                </a:solidFill>
              </a:rPr>
              <a:t>https://health-infobase.canada.ca/covid-19/epidemiological-summary-covid-19-cases.html</a:t>
            </a:r>
          </a:p>
        </p:txBody>
      </p:sp>
      <p:sp>
        <p:nvSpPr>
          <p:cNvPr id="8" name="TextBox 7">
            <a:extLst>
              <a:ext uri="{FF2B5EF4-FFF2-40B4-BE49-F238E27FC236}">
                <a16:creationId xmlns:a16="http://schemas.microsoft.com/office/drawing/2014/main" id="{A08914D2-91E5-47D1-B12E-15B900DF6CEE}"/>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cxnSp>
        <p:nvCxnSpPr>
          <p:cNvPr id="9" name="Straight Connector 8">
            <a:extLst>
              <a:ext uri="{FF2B5EF4-FFF2-40B4-BE49-F238E27FC236}">
                <a16:creationId xmlns:a16="http://schemas.microsoft.com/office/drawing/2014/main" id="{407D74C3-88FB-4E44-8233-B2D0E70534C2}"/>
              </a:ext>
            </a:extLst>
          </p:cNvPr>
          <p:cNvCxnSpPr>
            <a:cxnSpLocks/>
          </p:cNvCxnSpPr>
          <p:nvPr/>
        </p:nvCxnSpPr>
        <p:spPr>
          <a:xfrm>
            <a:off x="2637064" y="4589619"/>
            <a:ext cx="0" cy="9388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1B6E320-6C20-4C4A-A802-531421CA8E66}"/>
              </a:ext>
            </a:extLst>
          </p:cNvPr>
          <p:cNvCxnSpPr>
            <a:cxnSpLocks/>
          </p:cNvCxnSpPr>
          <p:nvPr/>
        </p:nvCxnSpPr>
        <p:spPr>
          <a:xfrm>
            <a:off x="2637064" y="4947557"/>
            <a:ext cx="5551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BFA819-C5FE-441A-8788-D7BBFF4E4AA0}"/>
              </a:ext>
            </a:extLst>
          </p:cNvPr>
          <p:cNvSpPr txBox="1"/>
          <p:nvPr/>
        </p:nvSpPr>
        <p:spPr>
          <a:xfrm>
            <a:off x="3175908" y="4759779"/>
            <a:ext cx="778418" cy="369332"/>
          </a:xfrm>
          <a:prstGeom prst="rect">
            <a:avLst/>
          </a:prstGeom>
          <a:noFill/>
          <a:ln w="38100">
            <a:solidFill>
              <a:schemeClr val="accent1">
                <a:lumMod val="75000"/>
              </a:schemeClr>
            </a:solidFill>
          </a:ln>
        </p:spPr>
        <p:txBody>
          <a:bodyPr wrap="square" rtlCol="0">
            <a:spAutoFit/>
          </a:bodyPr>
          <a:lstStyle/>
          <a:p>
            <a:r>
              <a:rPr lang="en-US" dirty="0"/>
              <a:t>1,272</a:t>
            </a:r>
          </a:p>
        </p:txBody>
      </p:sp>
      <p:sp>
        <p:nvSpPr>
          <p:cNvPr id="5" name="Rectangle 4">
            <a:extLst>
              <a:ext uri="{FF2B5EF4-FFF2-40B4-BE49-F238E27FC236}">
                <a16:creationId xmlns:a16="http://schemas.microsoft.com/office/drawing/2014/main" id="{A5FB5A45-DFB4-8492-589B-10E5B7B990BB}"/>
              </a:ext>
            </a:extLst>
          </p:cNvPr>
          <p:cNvSpPr/>
          <p:nvPr/>
        </p:nvSpPr>
        <p:spPr>
          <a:xfrm>
            <a:off x="590543" y="5812387"/>
            <a:ext cx="6727565" cy="646708"/>
          </a:xfrm>
          <a:prstGeom prst="rect">
            <a:avLst/>
          </a:pr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DF6F0B-66C5-9E92-CF18-330E5B6F1923}"/>
              </a:ext>
            </a:extLst>
          </p:cNvPr>
          <p:cNvSpPr/>
          <p:nvPr/>
        </p:nvSpPr>
        <p:spPr>
          <a:xfrm>
            <a:off x="513044" y="4094644"/>
            <a:ext cx="877903" cy="2751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1A7E718-8B88-843B-BB3C-4AA4DE3EECE4}"/>
              </a:ext>
            </a:extLst>
          </p:cNvPr>
          <p:cNvSpPr/>
          <p:nvPr/>
        </p:nvSpPr>
        <p:spPr>
          <a:xfrm>
            <a:off x="10723554" y="5439686"/>
            <a:ext cx="877903" cy="3727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3081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9600C50-7F40-42F6-BE34-04106EC58DE5}"/>
              </a:ext>
            </a:extLst>
          </p:cNvPr>
          <p:cNvSpPr txBox="1">
            <a:spLocks noChangeArrowheads="1"/>
          </p:cNvSpPr>
          <p:nvPr/>
        </p:nvSpPr>
        <p:spPr bwMode="auto">
          <a:xfrm>
            <a:off x="3507257" y="599313"/>
            <a:ext cx="5395430" cy="5078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700" dirty="0">
                <a:solidFill>
                  <a:srgbClr val="990000"/>
                </a:solidFill>
              </a:rPr>
              <a:t>Emergency Management Process</a:t>
            </a:r>
          </a:p>
        </p:txBody>
      </p:sp>
      <p:sp>
        <p:nvSpPr>
          <p:cNvPr id="4099" name="Rectangle 3">
            <a:extLst>
              <a:ext uri="{FF2B5EF4-FFF2-40B4-BE49-F238E27FC236}">
                <a16:creationId xmlns:a16="http://schemas.microsoft.com/office/drawing/2014/main" id="{C9DE9C02-70F0-4524-9F57-BAB3B0DB503F}"/>
              </a:ext>
            </a:extLst>
          </p:cNvPr>
          <p:cNvSpPr>
            <a:spLocks noChangeArrowheads="1"/>
          </p:cNvSpPr>
          <p:nvPr/>
        </p:nvSpPr>
        <p:spPr bwMode="auto">
          <a:xfrm>
            <a:off x="5400097" y="2088905"/>
            <a:ext cx="1345406" cy="625078"/>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Situational </a:t>
            </a:r>
          </a:p>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Awareness</a:t>
            </a:r>
          </a:p>
        </p:txBody>
      </p:sp>
      <p:sp>
        <p:nvSpPr>
          <p:cNvPr id="4100" name="Rectangle 4">
            <a:extLst>
              <a:ext uri="{FF2B5EF4-FFF2-40B4-BE49-F238E27FC236}">
                <a16:creationId xmlns:a16="http://schemas.microsoft.com/office/drawing/2014/main" id="{96A31D88-BDBF-4D3C-9F0C-A660F8C9B58C}"/>
              </a:ext>
            </a:extLst>
          </p:cNvPr>
          <p:cNvSpPr>
            <a:spLocks noChangeArrowheads="1"/>
          </p:cNvSpPr>
          <p:nvPr/>
        </p:nvSpPr>
        <p:spPr bwMode="auto">
          <a:xfrm>
            <a:off x="7170557" y="2992588"/>
            <a:ext cx="1509713"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Options</a:t>
            </a:r>
          </a:p>
        </p:txBody>
      </p:sp>
      <p:sp>
        <p:nvSpPr>
          <p:cNvPr id="4101" name="Rectangle 5">
            <a:extLst>
              <a:ext uri="{FF2B5EF4-FFF2-40B4-BE49-F238E27FC236}">
                <a16:creationId xmlns:a16="http://schemas.microsoft.com/office/drawing/2014/main" id="{2E602175-14F7-4067-B2D3-3FD90D2C1179}"/>
              </a:ext>
            </a:extLst>
          </p:cNvPr>
          <p:cNvSpPr>
            <a:spLocks noChangeArrowheads="1"/>
          </p:cNvSpPr>
          <p:nvPr/>
        </p:nvSpPr>
        <p:spPr bwMode="auto">
          <a:xfrm>
            <a:off x="7180083" y="4053435"/>
            <a:ext cx="1502569"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Decision</a:t>
            </a:r>
          </a:p>
        </p:txBody>
      </p:sp>
      <p:sp>
        <p:nvSpPr>
          <p:cNvPr id="4102" name="Rectangle 6">
            <a:extLst>
              <a:ext uri="{FF2B5EF4-FFF2-40B4-BE49-F238E27FC236}">
                <a16:creationId xmlns:a16="http://schemas.microsoft.com/office/drawing/2014/main" id="{07531730-1892-4A0E-A741-F7DD9AE5B06B}"/>
              </a:ext>
            </a:extLst>
          </p:cNvPr>
          <p:cNvSpPr>
            <a:spLocks noChangeArrowheads="1"/>
          </p:cNvSpPr>
          <p:nvPr/>
        </p:nvSpPr>
        <p:spPr bwMode="auto">
          <a:xfrm>
            <a:off x="5161971" y="4948785"/>
            <a:ext cx="1824038"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Implementation</a:t>
            </a:r>
          </a:p>
        </p:txBody>
      </p:sp>
      <p:sp>
        <p:nvSpPr>
          <p:cNvPr id="4103" name="Rectangle 7">
            <a:extLst>
              <a:ext uri="{FF2B5EF4-FFF2-40B4-BE49-F238E27FC236}">
                <a16:creationId xmlns:a16="http://schemas.microsoft.com/office/drawing/2014/main" id="{ABD9D2AE-01CC-4C15-8733-8E708B4112FB}"/>
              </a:ext>
            </a:extLst>
          </p:cNvPr>
          <p:cNvSpPr>
            <a:spLocks noChangeArrowheads="1"/>
          </p:cNvSpPr>
          <p:nvPr/>
        </p:nvSpPr>
        <p:spPr bwMode="auto">
          <a:xfrm>
            <a:off x="3591539" y="4022479"/>
            <a:ext cx="1450181"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Supervision</a:t>
            </a:r>
          </a:p>
        </p:txBody>
      </p:sp>
      <p:sp>
        <p:nvSpPr>
          <p:cNvPr id="4104" name="Rectangle 8">
            <a:extLst>
              <a:ext uri="{FF2B5EF4-FFF2-40B4-BE49-F238E27FC236}">
                <a16:creationId xmlns:a16="http://schemas.microsoft.com/office/drawing/2014/main" id="{D4306992-6724-45BA-A72C-7224524146B3}"/>
              </a:ext>
            </a:extLst>
          </p:cNvPr>
          <p:cNvSpPr>
            <a:spLocks noChangeArrowheads="1"/>
          </p:cNvSpPr>
          <p:nvPr/>
        </p:nvSpPr>
        <p:spPr bwMode="auto">
          <a:xfrm>
            <a:off x="3580823" y="2980683"/>
            <a:ext cx="1469231" cy="51316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Monitoring</a:t>
            </a:r>
          </a:p>
        </p:txBody>
      </p:sp>
      <p:sp>
        <p:nvSpPr>
          <p:cNvPr id="4105" name="Oval 9">
            <a:extLst>
              <a:ext uri="{FF2B5EF4-FFF2-40B4-BE49-F238E27FC236}">
                <a16:creationId xmlns:a16="http://schemas.microsoft.com/office/drawing/2014/main" id="{E21D67B2-C41E-4204-B063-381C09EC567D}"/>
              </a:ext>
            </a:extLst>
          </p:cNvPr>
          <p:cNvSpPr>
            <a:spLocks noChangeArrowheads="1"/>
          </p:cNvSpPr>
          <p:nvPr/>
        </p:nvSpPr>
        <p:spPr bwMode="auto">
          <a:xfrm>
            <a:off x="5231029" y="3052119"/>
            <a:ext cx="1684735" cy="1510904"/>
          </a:xfrm>
          <a:prstGeom prst="ellipse">
            <a:avLst/>
          </a:prstGeom>
          <a:solidFill>
            <a:srgbClr val="B8042B"/>
          </a:solidFill>
          <a:ln w="9525">
            <a:solidFill>
              <a:srgbClr val="49166D"/>
            </a:solidFill>
            <a:round/>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2100" i="1">
                <a:solidFill>
                  <a:schemeClr val="bg1"/>
                </a:solidFill>
                <a:latin typeface="Arial" panose="020B0604020202020204" pitchFamily="34" charset="0"/>
              </a:rPr>
              <a:t>HAZARD(S)</a:t>
            </a:r>
          </a:p>
        </p:txBody>
      </p:sp>
      <p:cxnSp>
        <p:nvCxnSpPr>
          <p:cNvPr id="4106" name="AutoShape 10">
            <a:extLst>
              <a:ext uri="{FF2B5EF4-FFF2-40B4-BE49-F238E27FC236}">
                <a16:creationId xmlns:a16="http://schemas.microsoft.com/office/drawing/2014/main" id="{1E056343-4CE5-4FA4-B62C-18C1E94AB94D}"/>
              </a:ext>
            </a:extLst>
          </p:cNvPr>
          <p:cNvCxnSpPr>
            <a:cxnSpLocks noChangeShapeType="1"/>
            <a:stCxn id="4099" idx="3"/>
            <a:endCxn id="4100" idx="0"/>
          </p:cNvCxnSpPr>
          <p:nvPr/>
        </p:nvCxnSpPr>
        <p:spPr bwMode="auto">
          <a:xfrm>
            <a:off x="6745503" y="2402038"/>
            <a:ext cx="1179910" cy="590550"/>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7" name="AutoShape 11">
            <a:extLst>
              <a:ext uri="{FF2B5EF4-FFF2-40B4-BE49-F238E27FC236}">
                <a16:creationId xmlns:a16="http://schemas.microsoft.com/office/drawing/2014/main" id="{CC4E38B2-8146-4675-8606-301C8E432449}"/>
              </a:ext>
            </a:extLst>
          </p:cNvPr>
          <p:cNvCxnSpPr>
            <a:cxnSpLocks noChangeShapeType="1"/>
            <a:stCxn id="4100" idx="2"/>
            <a:endCxn id="4101" idx="0"/>
          </p:cNvCxnSpPr>
          <p:nvPr/>
        </p:nvCxnSpPr>
        <p:spPr bwMode="auto">
          <a:xfrm rot="16200000" flipH="1">
            <a:off x="7645617" y="3767687"/>
            <a:ext cx="565547" cy="5953"/>
          </a:xfrm>
          <a:prstGeom prst="curvedConnector3">
            <a:avLst>
              <a:gd name="adj1" fmla="val 49894"/>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8" name="AutoShape 12">
            <a:extLst>
              <a:ext uri="{FF2B5EF4-FFF2-40B4-BE49-F238E27FC236}">
                <a16:creationId xmlns:a16="http://schemas.microsoft.com/office/drawing/2014/main" id="{CF35DA73-3E8D-4A93-BD6A-9FF4B69FB69E}"/>
              </a:ext>
            </a:extLst>
          </p:cNvPr>
          <p:cNvCxnSpPr>
            <a:cxnSpLocks noChangeShapeType="1"/>
            <a:stCxn id="4101" idx="2"/>
            <a:endCxn id="4102" idx="3"/>
          </p:cNvCxnSpPr>
          <p:nvPr/>
        </p:nvCxnSpPr>
        <p:spPr bwMode="auto">
          <a:xfrm rot="5400000">
            <a:off x="7134837" y="4399908"/>
            <a:ext cx="647700" cy="9453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9" name="AutoShape 13">
            <a:extLst>
              <a:ext uri="{FF2B5EF4-FFF2-40B4-BE49-F238E27FC236}">
                <a16:creationId xmlns:a16="http://schemas.microsoft.com/office/drawing/2014/main" id="{3CB61DBD-A021-4C5D-9B6F-E6A377AB6304}"/>
              </a:ext>
            </a:extLst>
          </p:cNvPr>
          <p:cNvCxnSpPr>
            <a:cxnSpLocks noChangeShapeType="1"/>
            <a:stCxn id="4102" idx="1"/>
            <a:endCxn id="4103" idx="2"/>
          </p:cNvCxnSpPr>
          <p:nvPr/>
        </p:nvCxnSpPr>
        <p:spPr bwMode="auto">
          <a:xfrm rot="10800000">
            <a:off x="4316628" y="4517780"/>
            <a:ext cx="845344" cy="6786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0" name="AutoShape 14">
            <a:extLst>
              <a:ext uri="{FF2B5EF4-FFF2-40B4-BE49-F238E27FC236}">
                <a16:creationId xmlns:a16="http://schemas.microsoft.com/office/drawing/2014/main" id="{10800A19-385F-4847-8622-CB10DDD65FF9}"/>
              </a:ext>
            </a:extLst>
          </p:cNvPr>
          <p:cNvCxnSpPr>
            <a:cxnSpLocks noChangeShapeType="1"/>
            <a:stCxn id="4103" idx="0"/>
            <a:endCxn id="4104" idx="2"/>
          </p:cNvCxnSpPr>
          <p:nvPr/>
        </p:nvCxnSpPr>
        <p:spPr bwMode="auto">
          <a:xfrm rot="5400000" flipH="1">
            <a:off x="4051714" y="3757566"/>
            <a:ext cx="528638" cy="1190"/>
          </a:xfrm>
          <a:prstGeom prst="curvedConnector3">
            <a:avLst>
              <a:gd name="adj1" fmla="val 50000"/>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1" name="AutoShape 15">
            <a:extLst>
              <a:ext uri="{FF2B5EF4-FFF2-40B4-BE49-F238E27FC236}">
                <a16:creationId xmlns:a16="http://schemas.microsoft.com/office/drawing/2014/main" id="{4EF4A18A-7806-4955-B528-1F8E9AF16DD1}"/>
              </a:ext>
            </a:extLst>
          </p:cNvPr>
          <p:cNvCxnSpPr>
            <a:cxnSpLocks noChangeShapeType="1"/>
            <a:stCxn id="4104" idx="0"/>
            <a:endCxn id="4099" idx="1"/>
          </p:cNvCxnSpPr>
          <p:nvPr/>
        </p:nvCxnSpPr>
        <p:spPr bwMode="auto">
          <a:xfrm rot="-5400000">
            <a:off x="4568445" y="2149032"/>
            <a:ext cx="578644" cy="1084659"/>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2" name="AutoShape 16">
            <a:extLst>
              <a:ext uri="{FF2B5EF4-FFF2-40B4-BE49-F238E27FC236}">
                <a16:creationId xmlns:a16="http://schemas.microsoft.com/office/drawing/2014/main" id="{70542404-B726-4A4A-8689-D06D87FBEFA7}"/>
              </a:ext>
            </a:extLst>
          </p:cNvPr>
          <p:cNvCxnSpPr>
            <a:cxnSpLocks noChangeShapeType="1"/>
          </p:cNvCxnSpPr>
          <p:nvPr/>
        </p:nvCxnSpPr>
        <p:spPr bwMode="auto">
          <a:xfrm>
            <a:off x="6073990" y="4563023"/>
            <a:ext cx="0" cy="3857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3" name="AutoShape 17">
            <a:extLst>
              <a:ext uri="{FF2B5EF4-FFF2-40B4-BE49-F238E27FC236}">
                <a16:creationId xmlns:a16="http://schemas.microsoft.com/office/drawing/2014/main" id="{439E1B90-AB96-4C98-97FB-7852C4770DF5}"/>
              </a:ext>
            </a:extLst>
          </p:cNvPr>
          <p:cNvCxnSpPr>
            <a:cxnSpLocks noChangeShapeType="1"/>
          </p:cNvCxnSpPr>
          <p:nvPr/>
        </p:nvCxnSpPr>
        <p:spPr bwMode="auto">
          <a:xfrm flipH="1">
            <a:off x="5041719" y="3808167"/>
            <a:ext cx="189309" cy="4619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4" name="AutoShape 18">
            <a:extLst>
              <a:ext uri="{FF2B5EF4-FFF2-40B4-BE49-F238E27FC236}">
                <a16:creationId xmlns:a16="http://schemas.microsoft.com/office/drawing/2014/main" id="{BC2585FA-C7BA-40F9-B334-2E8595F4F285}"/>
              </a:ext>
            </a:extLst>
          </p:cNvPr>
          <p:cNvCxnSpPr>
            <a:cxnSpLocks noChangeShapeType="1"/>
          </p:cNvCxnSpPr>
          <p:nvPr/>
        </p:nvCxnSpPr>
        <p:spPr bwMode="auto">
          <a:xfrm flipH="1" flipV="1">
            <a:off x="5050053" y="3237858"/>
            <a:ext cx="180975" cy="570310"/>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5" name="AutoShape 19">
            <a:extLst>
              <a:ext uri="{FF2B5EF4-FFF2-40B4-BE49-F238E27FC236}">
                <a16:creationId xmlns:a16="http://schemas.microsoft.com/office/drawing/2014/main" id="{3EB2AF67-191A-4095-A5B0-1293BF078992}"/>
              </a:ext>
            </a:extLst>
          </p:cNvPr>
          <p:cNvCxnSpPr>
            <a:cxnSpLocks noChangeShapeType="1"/>
          </p:cNvCxnSpPr>
          <p:nvPr/>
        </p:nvCxnSpPr>
        <p:spPr bwMode="auto">
          <a:xfrm flipH="1" flipV="1">
            <a:off x="6072801" y="2713981"/>
            <a:ext cx="1190" cy="338138"/>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6" name="AutoShape 20">
            <a:extLst>
              <a:ext uri="{FF2B5EF4-FFF2-40B4-BE49-F238E27FC236}">
                <a16:creationId xmlns:a16="http://schemas.microsoft.com/office/drawing/2014/main" id="{49F86C36-6306-4DF7-B0F9-4024A5B8DDF0}"/>
              </a:ext>
            </a:extLst>
          </p:cNvPr>
          <p:cNvCxnSpPr>
            <a:cxnSpLocks noChangeShapeType="1"/>
          </p:cNvCxnSpPr>
          <p:nvPr/>
        </p:nvCxnSpPr>
        <p:spPr bwMode="auto">
          <a:xfrm flipV="1">
            <a:off x="6915763" y="3240239"/>
            <a:ext cx="254794" cy="56792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7" name="AutoShape 21">
            <a:extLst>
              <a:ext uri="{FF2B5EF4-FFF2-40B4-BE49-F238E27FC236}">
                <a16:creationId xmlns:a16="http://schemas.microsoft.com/office/drawing/2014/main" id="{D91BB184-CA26-4631-B756-742EF1F11D58}"/>
              </a:ext>
            </a:extLst>
          </p:cNvPr>
          <p:cNvCxnSpPr>
            <a:cxnSpLocks noChangeShapeType="1"/>
          </p:cNvCxnSpPr>
          <p:nvPr/>
        </p:nvCxnSpPr>
        <p:spPr bwMode="auto">
          <a:xfrm>
            <a:off x="6915764" y="3808168"/>
            <a:ext cx="264319" cy="49291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516FCB7E-E767-48EF-B443-BF1BACF311AC}"/>
              </a:ext>
            </a:extLst>
          </p:cNvPr>
          <p:cNvSpPr txBox="1"/>
          <p:nvPr/>
        </p:nvSpPr>
        <p:spPr>
          <a:xfrm>
            <a:off x="7839358" y="1733383"/>
            <a:ext cx="2870649" cy="923330"/>
          </a:xfrm>
          <a:prstGeom prst="rect">
            <a:avLst/>
          </a:prstGeom>
          <a:noFill/>
        </p:spPr>
        <p:txBody>
          <a:bodyPr wrap="square" rtlCol="0">
            <a:spAutoFit/>
          </a:bodyPr>
          <a:lstStyle/>
          <a:p>
            <a:pPr marL="285750" indent="-285750">
              <a:buFont typeface="Arial" panose="020B0604020202020204" pitchFamily="34" charset="0"/>
              <a:buChar char="•"/>
            </a:pPr>
            <a:r>
              <a:rPr lang="en-US" sz="1350" b="1" dirty="0"/>
              <a:t>Aim</a:t>
            </a:r>
          </a:p>
          <a:p>
            <a:pPr marL="285750" indent="-285750">
              <a:buFont typeface="Arial" panose="020B0604020202020204" pitchFamily="34" charset="0"/>
              <a:buChar char="•"/>
            </a:pPr>
            <a:r>
              <a:rPr lang="en-US" sz="1350" b="1" dirty="0"/>
              <a:t>Governance </a:t>
            </a:r>
          </a:p>
          <a:p>
            <a:pPr marL="285750" indent="-285750">
              <a:buFont typeface="Arial" panose="020B0604020202020204" pitchFamily="34" charset="0"/>
              <a:buChar char="•"/>
            </a:pPr>
            <a:r>
              <a:rPr lang="en-US" sz="1350" b="1" dirty="0"/>
              <a:t>Hazard Assessment</a:t>
            </a:r>
          </a:p>
          <a:p>
            <a:pPr marL="285750" indent="-285750">
              <a:buFont typeface="Arial" panose="020B0604020202020204" pitchFamily="34" charset="0"/>
              <a:buChar char="•"/>
            </a:pPr>
            <a:r>
              <a:rPr lang="en-US" sz="1350" b="1" dirty="0"/>
              <a:t>Mission Analysis</a:t>
            </a:r>
          </a:p>
        </p:txBody>
      </p:sp>
      <p:sp>
        <p:nvSpPr>
          <p:cNvPr id="5" name="TextBox 4">
            <a:extLst>
              <a:ext uri="{FF2B5EF4-FFF2-40B4-BE49-F238E27FC236}">
                <a16:creationId xmlns:a16="http://schemas.microsoft.com/office/drawing/2014/main" id="{34BD0889-A0C3-4535-AB49-0D1EC0FD579D}"/>
              </a:ext>
            </a:extLst>
          </p:cNvPr>
          <p:cNvSpPr txBox="1"/>
          <p:nvPr/>
        </p:nvSpPr>
        <p:spPr>
          <a:xfrm>
            <a:off x="8539674" y="3583114"/>
            <a:ext cx="1912341" cy="300082"/>
          </a:xfrm>
          <a:prstGeom prst="rect">
            <a:avLst/>
          </a:prstGeom>
          <a:noFill/>
        </p:spPr>
        <p:txBody>
          <a:bodyPr wrap="square" rtlCol="0">
            <a:spAutoFit/>
          </a:bodyPr>
          <a:lstStyle/>
          <a:p>
            <a:r>
              <a:rPr lang="en-US" sz="1350" b="1" dirty="0"/>
              <a:t>Cost Benefit Analysis</a:t>
            </a:r>
          </a:p>
        </p:txBody>
      </p:sp>
      <p:sp>
        <p:nvSpPr>
          <p:cNvPr id="6" name="TextBox 5">
            <a:extLst>
              <a:ext uri="{FF2B5EF4-FFF2-40B4-BE49-F238E27FC236}">
                <a16:creationId xmlns:a16="http://schemas.microsoft.com/office/drawing/2014/main" id="{032AF484-B974-4A41-BE3D-00BCE998DB28}"/>
              </a:ext>
            </a:extLst>
          </p:cNvPr>
          <p:cNvSpPr txBox="1"/>
          <p:nvPr/>
        </p:nvSpPr>
        <p:spPr>
          <a:xfrm>
            <a:off x="7839357" y="4975783"/>
            <a:ext cx="2273543" cy="300082"/>
          </a:xfrm>
          <a:prstGeom prst="rect">
            <a:avLst/>
          </a:prstGeom>
          <a:noFill/>
        </p:spPr>
        <p:txBody>
          <a:bodyPr wrap="square" rtlCol="0">
            <a:spAutoFit/>
          </a:bodyPr>
          <a:lstStyle/>
          <a:p>
            <a:r>
              <a:rPr lang="en-US" sz="1350" b="1" dirty="0"/>
              <a:t>Written Plan Publicly Issued</a:t>
            </a:r>
          </a:p>
        </p:txBody>
      </p:sp>
      <p:sp>
        <p:nvSpPr>
          <p:cNvPr id="7" name="TextBox 6">
            <a:extLst>
              <a:ext uri="{FF2B5EF4-FFF2-40B4-BE49-F238E27FC236}">
                <a16:creationId xmlns:a16="http://schemas.microsoft.com/office/drawing/2014/main" id="{84050660-88AE-480A-B165-24B9D72165BE}"/>
              </a:ext>
            </a:extLst>
          </p:cNvPr>
          <p:cNvSpPr txBox="1"/>
          <p:nvPr/>
        </p:nvSpPr>
        <p:spPr>
          <a:xfrm>
            <a:off x="1840797" y="4948785"/>
            <a:ext cx="2279279" cy="300082"/>
          </a:xfrm>
          <a:prstGeom prst="rect">
            <a:avLst/>
          </a:prstGeom>
          <a:noFill/>
        </p:spPr>
        <p:txBody>
          <a:bodyPr wrap="square" rtlCol="0">
            <a:spAutoFit/>
          </a:bodyPr>
          <a:lstStyle/>
          <a:p>
            <a:r>
              <a:rPr lang="en-US" sz="1350" b="1" dirty="0"/>
              <a:t>With all Partners, by Phases</a:t>
            </a:r>
          </a:p>
        </p:txBody>
      </p:sp>
      <p:sp>
        <p:nvSpPr>
          <p:cNvPr id="8" name="TextBox 7">
            <a:extLst>
              <a:ext uri="{FF2B5EF4-FFF2-40B4-BE49-F238E27FC236}">
                <a16:creationId xmlns:a16="http://schemas.microsoft.com/office/drawing/2014/main" id="{5BF9D6DB-5E5C-44A0-B057-195328ECBCD4}"/>
              </a:ext>
            </a:extLst>
          </p:cNvPr>
          <p:cNvSpPr txBox="1"/>
          <p:nvPr/>
        </p:nvSpPr>
        <p:spPr>
          <a:xfrm>
            <a:off x="1506693" y="3611057"/>
            <a:ext cx="2521387" cy="300082"/>
          </a:xfrm>
          <a:prstGeom prst="rect">
            <a:avLst/>
          </a:prstGeom>
          <a:noFill/>
        </p:spPr>
        <p:txBody>
          <a:bodyPr wrap="square" rtlCol="0">
            <a:spAutoFit/>
          </a:bodyPr>
          <a:lstStyle/>
          <a:p>
            <a:r>
              <a:rPr lang="en-US" sz="1350" b="1" dirty="0"/>
              <a:t>Feedback  on Implementation</a:t>
            </a:r>
          </a:p>
        </p:txBody>
      </p:sp>
      <p:sp>
        <p:nvSpPr>
          <p:cNvPr id="29" name="TextBox 28">
            <a:extLst>
              <a:ext uri="{FF2B5EF4-FFF2-40B4-BE49-F238E27FC236}">
                <a16:creationId xmlns:a16="http://schemas.microsoft.com/office/drawing/2014/main" id="{F8A2267A-B9D5-4663-BFD5-0F41C1D94D09}"/>
              </a:ext>
            </a:extLst>
          </p:cNvPr>
          <p:cNvSpPr txBox="1"/>
          <p:nvPr/>
        </p:nvSpPr>
        <p:spPr>
          <a:xfrm>
            <a:off x="2420940" y="2209059"/>
            <a:ext cx="2279279" cy="300082"/>
          </a:xfrm>
          <a:prstGeom prst="rect">
            <a:avLst/>
          </a:prstGeom>
          <a:noFill/>
        </p:spPr>
        <p:txBody>
          <a:bodyPr wrap="square" rtlCol="0">
            <a:spAutoFit/>
          </a:bodyPr>
          <a:lstStyle/>
          <a:p>
            <a:r>
              <a:rPr lang="en-US" sz="1350" b="1" dirty="0"/>
              <a:t>Feedback  on Results</a:t>
            </a:r>
          </a:p>
        </p:txBody>
      </p:sp>
      <p:sp>
        <p:nvSpPr>
          <p:cNvPr id="28" name="Arrow: Right 27">
            <a:extLst>
              <a:ext uri="{FF2B5EF4-FFF2-40B4-BE49-F238E27FC236}">
                <a16:creationId xmlns:a16="http://schemas.microsoft.com/office/drawing/2014/main" id="{829A0ADC-47B5-BB6D-30FB-E9A63A5C7DFF}"/>
              </a:ext>
            </a:extLst>
          </p:cNvPr>
          <p:cNvSpPr/>
          <p:nvPr/>
        </p:nvSpPr>
        <p:spPr>
          <a:xfrm rot="10800000">
            <a:off x="9646617" y="2448584"/>
            <a:ext cx="466283" cy="12111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TextBox 29">
            <a:extLst>
              <a:ext uri="{FF2B5EF4-FFF2-40B4-BE49-F238E27FC236}">
                <a16:creationId xmlns:a16="http://schemas.microsoft.com/office/drawing/2014/main" id="{3943C8D5-FDE6-1AFA-404A-8683B592A159}"/>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1702621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2023010" y="1761367"/>
            <a:ext cx="8278152" cy="4247317"/>
          </a:xfrm>
          <a:prstGeom prst="rect">
            <a:avLst/>
          </a:prstGeom>
          <a:noFill/>
          <a:ln w="28575">
            <a:solidFill>
              <a:srgbClr val="002060"/>
            </a:solidFill>
          </a:ln>
        </p:spPr>
        <p:txBody>
          <a:bodyPr wrap="square" rtlCol="0">
            <a:spAutoFit/>
          </a:bodyPr>
          <a:lstStyle/>
          <a:p>
            <a:pPr marL="514350" marR="0" indent="-285750">
              <a:spcBef>
                <a:spcPts val="0"/>
              </a:spcBef>
              <a:spcAft>
                <a:spcPts val="0"/>
              </a:spcAf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four goals “Learned” from previous Pandemics have been clearly defined:</a:t>
            </a:r>
          </a:p>
          <a:p>
            <a:pPr marL="0" marR="0">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800100" marR="0" indent="-342900">
              <a:spcBef>
                <a:spcPts val="0"/>
              </a:spcBef>
              <a:spcAft>
                <a:spcPts val="395"/>
              </a:spcAft>
              <a:buFont typeface="+mj-lt"/>
              <a:buAutoNum type="arabicPeriod"/>
            </a:pP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Controlling the spread of influenza disease and reducing illness (morbidity) and death (mortality) by providing access to “</a:t>
            </a:r>
            <a:r>
              <a:rPr lang="en-US" sz="2000" b="1" u="sng" dirty="0">
                <a:solidFill>
                  <a:srgbClr val="990000"/>
                </a:solidFill>
                <a:effectLst/>
                <a:latin typeface="Arial" panose="020B0604020202020204" pitchFamily="34" charset="0"/>
                <a:ea typeface="Calibri" panose="020F0502020204030204" pitchFamily="34" charset="0"/>
                <a:cs typeface="Arial" panose="020B0604020202020204" pitchFamily="34" charset="0"/>
              </a:rPr>
              <a:t>appropriate”</a:t>
            </a: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 </a:t>
            </a:r>
            <a:r>
              <a:rPr lang="en-US" sz="2000" b="1" u="sng" dirty="0">
                <a:solidFill>
                  <a:srgbClr val="990000"/>
                </a:solidFill>
                <a:effectLst/>
                <a:latin typeface="Arial" panose="020B0604020202020204" pitchFamily="34" charset="0"/>
                <a:ea typeface="Calibri" panose="020F0502020204030204" pitchFamily="34" charset="0"/>
                <a:cs typeface="Arial" panose="020B0604020202020204" pitchFamily="34" charset="0"/>
              </a:rPr>
              <a:t>prevention measures</a:t>
            </a: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 </a:t>
            </a:r>
            <a:r>
              <a:rPr lang="en-US" sz="2000" b="1" u="sng" dirty="0">
                <a:solidFill>
                  <a:srgbClr val="990000"/>
                </a:solidFill>
                <a:effectLst/>
                <a:latin typeface="Arial" panose="020B0604020202020204" pitchFamily="34" charset="0"/>
                <a:ea typeface="Calibri" panose="020F0502020204030204" pitchFamily="34" charset="0"/>
                <a:cs typeface="Arial" panose="020B0604020202020204" pitchFamily="34" charset="0"/>
              </a:rPr>
              <a:t>care</a:t>
            </a: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 and </a:t>
            </a:r>
            <a:r>
              <a:rPr lang="en-US" sz="2000" b="1" u="sng" dirty="0">
                <a:solidFill>
                  <a:srgbClr val="990000"/>
                </a:solidFill>
                <a:effectLst/>
                <a:latin typeface="Arial" panose="020B0604020202020204" pitchFamily="34" charset="0"/>
                <a:ea typeface="Calibri" panose="020F0502020204030204" pitchFamily="34" charset="0"/>
                <a:cs typeface="Arial" panose="020B0604020202020204" pitchFamily="34" charset="0"/>
              </a:rPr>
              <a:t>treatment</a:t>
            </a: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 </a:t>
            </a:r>
          </a:p>
          <a:p>
            <a:pPr marL="800100" marR="0" indent="-342900">
              <a:spcBef>
                <a:spcPts val="0"/>
              </a:spcBef>
              <a:spcAft>
                <a:spcPts val="395"/>
              </a:spcAft>
              <a:buFont typeface="+mj-lt"/>
              <a:buAutoNum type="arabicPeriod"/>
            </a:pP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Mitigating societal disruption in Alberta through ensuring the “</a:t>
            </a:r>
            <a:r>
              <a:rPr lang="en-US" sz="2000" b="1" u="sng" dirty="0">
                <a:solidFill>
                  <a:srgbClr val="990000"/>
                </a:solidFill>
                <a:effectLst/>
                <a:latin typeface="Arial" panose="020B0604020202020204" pitchFamily="34" charset="0"/>
                <a:ea typeface="Calibri" panose="020F0502020204030204" pitchFamily="34" charset="0"/>
                <a:cs typeface="Arial" panose="020B0604020202020204" pitchFamily="34" charset="0"/>
              </a:rPr>
              <a:t>continuity”</a:t>
            </a: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 and recovery of critical services. </a:t>
            </a:r>
          </a:p>
          <a:p>
            <a:pPr marL="800100" marR="0" indent="-342900">
              <a:spcBef>
                <a:spcPts val="0"/>
              </a:spcBef>
              <a:spcAft>
                <a:spcPts val="395"/>
              </a:spcAft>
              <a:buFont typeface="+mj-lt"/>
              <a:buAutoNum type="arabicPeriod"/>
            </a:pP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a:t>
            </a:r>
            <a:r>
              <a:rPr lang="en-US" sz="2000" b="1" u="sng" dirty="0">
                <a:solidFill>
                  <a:srgbClr val="990000"/>
                </a:solidFill>
                <a:effectLst/>
                <a:latin typeface="Arial" panose="020B0604020202020204" pitchFamily="34" charset="0"/>
                <a:ea typeface="Calibri" panose="020F0502020204030204" pitchFamily="34" charset="0"/>
                <a:cs typeface="Arial" panose="020B0604020202020204" pitchFamily="34" charset="0"/>
              </a:rPr>
              <a:t>Minimizing</a:t>
            </a: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 adverse economic impact. </a:t>
            </a:r>
          </a:p>
          <a:p>
            <a:pPr marL="800100" marR="0" indent="-342900">
              <a:spcBef>
                <a:spcPts val="0"/>
              </a:spcBef>
              <a:spcAft>
                <a:spcPts val="0"/>
              </a:spcAft>
              <a:buFont typeface="+mj-lt"/>
              <a:buAutoNum type="arabicPeriod"/>
            </a:pPr>
            <a:r>
              <a:rPr lang="en-US" sz="2000" b="1" dirty="0">
                <a:solidFill>
                  <a:srgbClr val="990000"/>
                </a:solidFill>
                <a:effectLst/>
                <a:latin typeface="Arial" panose="020B0604020202020204" pitchFamily="34" charset="0"/>
                <a:ea typeface="Calibri" panose="020F0502020204030204" pitchFamily="34" charset="0"/>
                <a:cs typeface="Arial" panose="020B0604020202020204" pitchFamily="34" charset="0"/>
              </a:rPr>
              <a:t>Supporting an efficient and effective use of resources during response and recovery </a:t>
            </a:r>
          </a:p>
          <a:p>
            <a:pPr marL="457200" marR="0">
              <a:spcBef>
                <a:spcPts val="0"/>
              </a:spcBef>
              <a:spcAft>
                <a:spcPts val="0"/>
              </a:spcAft>
            </a:pPr>
            <a:r>
              <a:rPr lang="en-US"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https://www.alberta.ca/pandemic-influenza.aspx#toc-1</a:t>
            </a:r>
            <a:endParaRPr lang="en-US" sz="2000" dirty="0">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789320"/>
            <a:ext cx="8921579" cy="669925"/>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Goals in a Pandemic</a:t>
            </a:r>
          </a:p>
        </p:txBody>
      </p:sp>
      <p:sp>
        <p:nvSpPr>
          <p:cNvPr id="5" name="TextBox 4">
            <a:extLst>
              <a:ext uri="{FF2B5EF4-FFF2-40B4-BE49-F238E27FC236}">
                <a16:creationId xmlns:a16="http://schemas.microsoft.com/office/drawing/2014/main" id="{4DA68BCA-23C8-46FD-9BA9-2D1D506DB1E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140686715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127599" y="1618432"/>
            <a:ext cx="5098409" cy="4611134"/>
          </a:xfrm>
          <a:prstGeom prst="rect">
            <a:avLst/>
          </a:prstGeom>
          <a:noFill/>
          <a:ln w="28575">
            <a:solidFill>
              <a:srgbClr val="002060"/>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Care of those most at risk </a:t>
            </a: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(those over 60 with multiple comorbidities):</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Living in LTC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Living 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Living in multi-generation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Living in other situations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Assurance of </a:t>
            </a:r>
            <a:r>
              <a:rPr lang="en-US" sz="1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ALL</a:t>
            </a: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medical capacity including </a:t>
            </a: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(real NEW surge capacity, if/as required)</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Infrastructure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Equipment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Supplies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Assurance of continuing care for other high-risk diseases</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Arial" panose="020B0604020202020204" pitchFamily="34" charset="0"/>
                <a:ea typeface="Calibri" panose="020F0502020204030204" pitchFamily="34" charset="0"/>
                <a:cs typeface="Times New Roman" panose="02020603050405020304" pitchFamily="18" charset="0"/>
              </a:rPr>
              <a:t>Heart Disease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Arial" panose="020B0604020202020204" pitchFamily="34" charset="0"/>
                <a:ea typeface="Calibri" panose="020F0502020204030204" pitchFamily="34" charset="0"/>
                <a:cs typeface="Times New Roman" panose="02020603050405020304" pitchFamily="18" charset="0"/>
              </a:rPr>
              <a:t>Diabetes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Arial" panose="020B0604020202020204" pitchFamily="34" charset="0"/>
                <a:ea typeface="Calibri" panose="020F0502020204030204" pitchFamily="34" charset="0"/>
                <a:cs typeface="Times New Roman" panose="02020603050405020304" pitchFamily="18" charset="0"/>
              </a:rPr>
              <a:t>Dementia</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Cancer</a:t>
            </a: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Monitoring of COVID-19</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Shifts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Patterns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Zoonotic behavior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Research of treatments for Covid and implementation as found</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323036"/>
            <a:ext cx="8921579" cy="669925"/>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latin typeface="Arial" panose="020B0604020202020204" pitchFamily="34" charset="0"/>
                <a:cs typeface="Arial" panose="020B0604020202020204" pitchFamily="34" charset="0"/>
              </a:rPr>
              <a:t>Mission Analysis in a Pandemic</a:t>
            </a:r>
          </a:p>
        </p:txBody>
      </p:sp>
      <p:sp>
        <p:nvSpPr>
          <p:cNvPr id="5" name="TextBox 4">
            <a:extLst>
              <a:ext uri="{FF2B5EF4-FFF2-40B4-BE49-F238E27FC236}">
                <a16:creationId xmlns:a16="http://schemas.microsoft.com/office/drawing/2014/main" id="{4DA68BCA-23C8-46FD-9BA9-2D1D506DB1E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8" name="TextBox 7">
            <a:extLst>
              <a:ext uri="{FF2B5EF4-FFF2-40B4-BE49-F238E27FC236}">
                <a16:creationId xmlns:a16="http://schemas.microsoft.com/office/drawing/2014/main" id="{EC75E139-BA49-8893-A928-A6F566072341}"/>
              </a:ext>
            </a:extLst>
          </p:cNvPr>
          <p:cNvSpPr txBox="1"/>
          <p:nvPr/>
        </p:nvSpPr>
        <p:spPr>
          <a:xfrm>
            <a:off x="5415172" y="1618432"/>
            <a:ext cx="6054190" cy="4137351"/>
          </a:xfrm>
          <a:prstGeom prst="rect">
            <a:avLst/>
          </a:prstGeom>
          <a:noFill/>
          <a:ln w="28575">
            <a:solidFill>
              <a:srgbClr val="002060"/>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Testing for COVID-19</a:t>
            </a:r>
            <a:endParaRPr lang="en-US" sz="11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Arial" panose="020B0604020202020204" pitchFamily="34" charset="0"/>
                <a:ea typeface="Calibri" panose="020F0502020204030204" pitchFamily="34" charset="0"/>
                <a:cs typeface="Times New Roman" panose="02020603050405020304" pitchFamily="18" charset="0"/>
              </a:rPr>
              <a:t>rapid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Arial" panose="020B0604020202020204" pitchFamily="34" charset="0"/>
                <a:ea typeface="Calibri" panose="020F0502020204030204" pitchFamily="34" charset="0"/>
                <a:cs typeface="Times New Roman" panose="02020603050405020304" pitchFamily="18" charset="0"/>
              </a:rPr>
              <a:t>in depth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latin typeface="Arial" panose="020B0604020202020204" pitchFamily="34" charset="0"/>
                <a:ea typeface="Calibri" panose="020F0502020204030204" pitchFamily="34" charset="0"/>
                <a:cs typeface="Times New Roman" panose="02020603050405020304" pitchFamily="18" charset="0"/>
              </a:rPr>
              <a:t>cross population to determine actual Infection Fatality Rate (IFR)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Produce risk analysis for population for family practitioner advice to population </a:t>
            </a: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(like the cancer risk analysis provided to new cancer patients, e.g., age vs operation vs chemo vs radiation vs drug therapy)</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by 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by comorbidity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by other health conditions (including </a:t>
            </a:r>
            <a:r>
              <a:rPr lang="en-US" sz="1200" b="1" dirty="0">
                <a:effectLst/>
                <a:latin typeface="Arial" panose="020B0604020202020204" pitchFamily="34" charset="0"/>
                <a:ea typeface="Calibri" panose="020F0502020204030204" pitchFamily="34" charset="0"/>
                <a:cs typeface="Times New Roman" panose="02020603050405020304" pitchFamily="18" charset="0"/>
              </a:rPr>
              <a:t>obesity</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Provision of confidence-based medical advice</a:t>
            </a:r>
            <a:r>
              <a:rPr lang="en-US"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placing SARS CoV-2 into perspective</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Government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Private sector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Not for profit organizations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General public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Develop medical examiner and mortuary services to ensure capacity and caring response if/when required</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Special medical attention to Mental Health, caused by Fear in Emergencies</a:t>
            </a:r>
          </a:p>
          <a:p>
            <a:pPr marL="342900" marR="0" lvl="0" indent="-342900">
              <a:lnSpc>
                <a:spcPct val="107000"/>
              </a:lnSpc>
              <a:spcBef>
                <a:spcPts val="0"/>
              </a:spcBef>
              <a:spcAft>
                <a:spcPts val="800"/>
              </a:spcAft>
              <a:buFont typeface="Symbol" panose="05050102010706020507" pitchFamily="18" charset="2"/>
              <a:buChar char=""/>
            </a:pPr>
            <a:r>
              <a:rPr lang="en-US"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C94C0F6-C19F-3D9A-D04F-E214679D27F5}"/>
              </a:ext>
            </a:extLst>
          </p:cNvPr>
          <p:cNvSpPr txBox="1"/>
          <p:nvPr/>
        </p:nvSpPr>
        <p:spPr>
          <a:xfrm>
            <a:off x="3398647" y="1074864"/>
            <a:ext cx="4033049" cy="461665"/>
          </a:xfrm>
          <a:prstGeom prst="rect">
            <a:avLst/>
          </a:prstGeom>
          <a:noFill/>
          <a:ln w="19050">
            <a:solidFill>
              <a:srgbClr val="0070C0"/>
            </a:solidFill>
          </a:ln>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Goal 1 – Implied Tasks</a:t>
            </a:r>
          </a:p>
        </p:txBody>
      </p:sp>
    </p:spTree>
    <p:extLst>
      <p:ext uri="{BB962C8B-B14F-4D97-AF65-F5344CB8AC3E}">
        <p14:creationId xmlns:p14="http://schemas.microsoft.com/office/powerpoint/2010/main" val="1632742664"/>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127599" y="1618432"/>
            <a:ext cx="5098409" cy="5013360"/>
          </a:xfrm>
          <a:prstGeom prst="rect">
            <a:avLst/>
          </a:prstGeom>
          <a:noFill/>
          <a:ln w="28575">
            <a:solidFill>
              <a:srgbClr val="002060"/>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Confirmation of critical infrastructure by sector</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Energy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Electricity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Oil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Gas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Water supply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Food supply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Agriculture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Livestock (zoonotic transfer concern)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Farming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Transportation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Confirmation/CONTINUITY of critical services</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Education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Schools </a:t>
            </a: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Public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Separate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Charter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Private schools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Home schooling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Undergraduate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Pandemic related specialties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323036"/>
            <a:ext cx="8921579" cy="669925"/>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latin typeface="Arial" panose="020B0604020202020204" pitchFamily="34" charset="0"/>
                <a:cs typeface="Arial" panose="020B0604020202020204" pitchFamily="34" charset="0"/>
              </a:rPr>
              <a:t>Mission Analysis in a Pandemic</a:t>
            </a:r>
          </a:p>
        </p:txBody>
      </p:sp>
      <p:sp>
        <p:nvSpPr>
          <p:cNvPr id="5" name="TextBox 4">
            <a:extLst>
              <a:ext uri="{FF2B5EF4-FFF2-40B4-BE49-F238E27FC236}">
                <a16:creationId xmlns:a16="http://schemas.microsoft.com/office/drawing/2014/main" id="{4DA68BCA-23C8-46FD-9BA9-2D1D506DB1E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8" name="TextBox 7">
            <a:extLst>
              <a:ext uri="{FF2B5EF4-FFF2-40B4-BE49-F238E27FC236}">
                <a16:creationId xmlns:a16="http://schemas.microsoft.com/office/drawing/2014/main" id="{EC75E139-BA49-8893-A928-A6F566072341}"/>
              </a:ext>
            </a:extLst>
          </p:cNvPr>
          <p:cNvSpPr txBox="1"/>
          <p:nvPr/>
        </p:nvSpPr>
        <p:spPr>
          <a:xfrm>
            <a:off x="5415172" y="1618432"/>
            <a:ext cx="6054190" cy="2553391"/>
          </a:xfrm>
          <a:prstGeom prst="rect">
            <a:avLst/>
          </a:prstGeom>
          <a:noFill/>
          <a:ln w="28575">
            <a:solidFill>
              <a:srgbClr val="002060"/>
            </a:solidFill>
          </a:ln>
        </p:spPr>
        <p:txBody>
          <a:bodyPr wrap="square" rtlCol="0">
            <a:spAutoFit/>
          </a:bodyPr>
          <a:lstStyle/>
          <a:p>
            <a:pPr marL="1143000" marR="0" lvl="2" indent="-228600">
              <a:lnSpc>
                <a:spcPct val="107000"/>
              </a:lnSpc>
              <a:spcBef>
                <a:spcPts val="0"/>
              </a:spcBef>
              <a:spcAft>
                <a:spcPts val="0"/>
              </a:spcAft>
              <a:buFont typeface="Wingdings" panose="05000000000000000000" pitchFamily="2"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Postgraduate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Pandemic related specialties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Other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dirty="0">
                <a:effectLst/>
                <a:latin typeface="Arial" panose="020B0604020202020204" pitchFamily="34" charset="0"/>
                <a:ea typeface="Calibri" panose="020F0502020204030204" pitchFamily="34" charset="0"/>
                <a:cs typeface="Times New Roman" panose="02020603050405020304" pitchFamily="18" charset="0"/>
              </a:rPr>
              <a:t>Mental Health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Existing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Additional services needed during pandemic</a:t>
            </a: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dirty="0">
                <a:effectLst/>
                <a:latin typeface="Arial" panose="020B0604020202020204" pitchFamily="34" charset="0"/>
                <a:ea typeface="Calibri" panose="020F0502020204030204" pitchFamily="34" charset="0"/>
                <a:cs typeface="Times New Roman" panose="02020603050405020304" pitchFamily="18" charset="0"/>
              </a:rPr>
              <a:t>Societal Health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Existing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Additional services needed during pandemic</a:t>
            </a: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Financial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panose="020B0604020202020204" pitchFamily="34" charset="0"/>
                <a:ea typeface="Calibri" panose="020F0502020204030204" pitchFamily="34" charset="0"/>
              </a:rPr>
              <a:t>Etc.</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C94C0F6-C19F-3D9A-D04F-E214679D27F5}"/>
              </a:ext>
            </a:extLst>
          </p:cNvPr>
          <p:cNvSpPr txBox="1"/>
          <p:nvPr/>
        </p:nvSpPr>
        <p:spPr>
          <a:xfrm>
            <a:off x="3398647" y="1074864"/>
            <a:ext cx="4033049" cy="461665"/>
          </a:xfrm>
          <a:prstGeom prst="rect">
            <a:avLst/>
          </a:prstGeom>
          <a:noFill/>
          <a:ln w="19050">
            <a:solidFill>
              <a:srgbClr val="0070C0"/>
            </a:solidFill>
          </a:ln>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Goal 2 – Implied Tasks</a:t>
            </a:r>
          </a:p>
        </p:txBody>
      </p:sp>
    </p:spTree>
    <p:extLst>
      <p:ext uri="{BB962C8B-B14F-4D97-AF65-F5344CB8AC3E}">
        <p14:creationId xmlns:p14="http://schemas.microsoft.com/office/powerpoint/2010/main" val="859223247"/>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127599" y="1618432"/>
            <a:ext cx="5098409" cy="3936719"/>
          </a:xfrm>
          <a:prstGeom prst="rect">
            <a:avLst/>
          </a:prstGeom>
          <a:noFill/>
          <a:ln w="28575">
            <a:solidFill>
              <a:srgbClr val="002060"/>
            </a:solidFill>
          </a:ln>
        </p:spPr>
        <p:txBody>
          <a:bodyPr wrap="square" rtlCol="0">
            <a:spAutoFit/>
          </a:bodyPr>
          <a:lstStyle/>
          <a:p>
            <a:pPr marL="0" marR="0">
              <a:lnSpc>
                <a:spcPct val="107000"/>
              </a:lnSpc>
              <a:spcBef>
                <a:spcPts val="0"/>
              </a:spcBef>
              <a:spcAft>
                <a:spcPts val="800"/>
              </a:spcAft>
            </a:pPr>
            <a:r>
              <a:rPr lang="en-US" sz="1200" b="0" i="0" u="none" strike="noStrike" baseline="0" dirty="0">
                <a:solidFill>
                  <a:srgbClr val="000000"/>
                </a:solidFill>
                <a:latin typeface="Arial" panose="020B060402020202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Implied tasks: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Ensure maximum </a:t>
            </a:r>
            <a:r>
              <a:rPr lang="en-US" sz="1200" b="1" u="sng" dirty="0">
                <a:solidFill>
                  <a:srgbClr val="FF0000"/>
                </a:solidFill>
                <a:latin typeface="Arial" panose="020B0604020202020204" pitchFamily="34" charset="0"/>
                <a:ea typeface="Calibri" panose="020F0502020204030204" pitchFamily="34" charset="0"/>
                <a:cs typeface="Times New Roman" panose="02020603050405020304" pitchFamily="18" charset="0"/>
              </a:rPr>
              <a:t>CONTINUITY</a:t>
            </a: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of the economy </a:t>
            </a: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(Affected by illness not CLOSURE)</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Manufacturing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Resource sector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Forestry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Fishing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Farming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Livestock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Energy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Financial Institutions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Construction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Wholesale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Retail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Small 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Tourism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baseline="0" dirty="0">
              <a:solidFill>
                <a:srgbClr val="00000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323036"/>
            <a:ext cx="8921579" cy="669925"/>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latin typeface="Arial" panose="020B0604020202020204" pitchFamily="34" charset="0"/>
                <a:cs typeface="Arial" panose="020B0604020202020204" pitchFamily="34" charset="0"/>
              </a:rPr>
              <a:t>Mission Analysis in a Pandemic</a:t>
            </a:r>
          </a:p>
        </p:txBody>
      </p:sp>
      <p:sp>
        <p:nvSpPr>
          <p:cNvPr id="5" name="TextBox 4">
            <a:extLst>
              <a:ext uri="{FF2B5EF4-FFF2-40B4-BE49-F238E27FC236}">
                <a16:creationId xmlns:a16="http://schemas.microsoft.com/office/drawing/2014/main" id="{4DA68BCA-23C8-46FD-9BA9-2D1D506DB1E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8" name="TextBox 7">
            <a:extLst>
              <a:ext uri="{FF2B5EF4-FFF2-40B4-BE49-F238E27FC236}">
                <a16:creationId xmlns:a16="http://schemas.microsoft.com/office/drawing/2014/main" id="{EC75E139-BA49-8893-A928-A6F566072341}"/>
              </a:ext>
            </a:extLst>
          </p:cNvPr>
          <p:cNvSpPr txBox="1"/>
          <p:nvPr/>
        </p:nvSpPr>
        <p:spPr>
          <a:xfrm>
            <a:off x="5415172" y="1618432"/>
            <a:ext cx="6054190" cy="1452770"/>
          </a:xfrm>
          <a:prstGeom prst="rect">
            <a:avLst/>
          </a:prstGeom>
          <a:noFill/>
          <a:ln w="28575">
            <a:solidFill>
              <a:srgbClr val="002060"/>
            </a:solidFill>
          </a:ln>
        </p:spPr>
        <p:txBody>
          <a:bodyPr wrap="square" rtlCol="0">
            <a:spAutoFit/>
          </a:bodyPr>
          <a:lstStyle/>
          <a:p>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When continuity is not possible due to COVID-19 (i.e. Tourism)</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Replacement of business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Assurance of return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mechanisms for impacted systems and personnel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C94C0F6-C19F-3D9A-D04F-E214679D27F5}"/>
              </a:ext>
            </a:extLst>
          </p:cNvPr>
          <p:cNvSpPr txBox="1"/>
          <p:nvPr/>
        </p:nvSpPr>
        <p:spPr>
          <a:xfrm>
            <a:off x="3398647" y="1074864"/>
            <a:ext cx="4033049" cy="461665"/>
          </a:xfrm>
          <a:prstGeom prst="rect">
            <a:avLst/>
          </a:prstGeom>
          <a:noFill/>
          <a:ln w="19050">
            <a:solidFill>
              <a:srgbClr val="0070C0"/>
            </a:solidFill>
          </a:ln>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Goal 3 – Implied Tasks</a:t>
            </a:r>
          </a:p>
        </p:txBody>
      </p:sp>
    </p:spTree>
    <p:extLst>
      <p:ext uri="{BB962C8B-B14F-4D97-AF65-F5344CB8AC3E}">
        <p14:creationId xmlns:p14="http://schemas.microsoft.com/office/powerpoint/2010/main" val="401188518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50">
            <a:extLst>
              <a:ext uri="{FF2B5EF4-FFF2-40B4-BE49-F238E27FC236}">
                <a16:creationId xmlns:a16="http://schemas.microsoft.com/office/drawing/2014/main" id="{930BC048-92E1-4884-8E5D-A107C8A845D7}"/>
              </a:ext>
            </a:extLst>
          </p:cNvPr>
          <p:cNvSpPr txBox="1">
            <a:spLocks noChangeArrowheads="1"/>
          </p:cNvSpPr>
          <p:nvPr/>
        </p:nvSpPr>
        <p:spPr bwMode="auto">
          <a:xfrm>
            <a:off x="2400300" y="695893"/>
            <a:ext cx="7391400" cy="7905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a:solidFill>
                  <a:srgbClr val="800000"/>
                </a:solidFill>
              </a:rPr>
              <a:t>Presentation Overview</a:t>
            </a:r>
          </a:p>
        </p:txBody>
      </p:sp>
      <p:sp>
        <p:nvSpPr>
          <p:cNvPr id="11268" name="Text Box 2052">
            <a:extLst>
              <a:ext uri="{FF2B5EF4-FFF2-40B4-BE49-F238E27FC236}">
                <a16:creationId xmlns:a16="http://schemas.microsoft.com/office/drawing/2014/main" id="{A9F7E53B-3F6B-476D-ABBE-8255DCF45D61}"/>
              </a:ext>
            </a:extLst>
          </p:cNvPr>
          <p:cNvSpPr txBox="1">
            <a:spLocks noChangeArrowheads="1"/>
          </p:cNvSpPr>
          <p:nvPr/>
        </p:nvSpPr>
        <p:spPr bwMode="auto">
          <a:xfrm>
            <a:off x="1058726" y="2207783"/>
            <a:ext cx="10730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3600" b="1" dirty="0"/>
              <a:t>  An Emergency Management Doctrinal Framework</a:t>
            </a:r>
          </a:p>
          <a:p>
            <a:pPr eaLnBrk="1" hangingPunct="1">
              <a:spcBef>
                <a:spcPct val="50000"/>
              </a:spcBef>
            </a:pPr>
            <a:r>
              <a:rPr lang="en-US" altLang="en-US" sz="3600" b="1" dirty="0"/>
              <a:t>  Pandemic Emergency Management Process</a:t>
            </a:r>
          </a:p>
          <a:p>
            <a:pPr eaLnBrk="1" hangingPunct="1">
              <a:spcBef>
                <a:spcPct val="50000"/>
              </a:spcBef>
            </a:pPr>
            <a:r>
              <a:rPr lang="en-US" altLang="en-US" sz="3600" b="1" dirty="0"/>
              <a:t>  Concluding Remarks</a:t>
            </a:r>
          </a:p>
        </p:txBody>
      </p:sp>
      <p:sp>
        <p:nvSpPr>
          <p:cNvPr id="11269" name="AutoShape 2053">
            <a:extLst>
              <a:ext uri="{FF2B5EF4-FFF2-40B4-BE49-F238E27FC236}">
                <a16:creationId xmlns:a16="http://schemas.microsoft.com/office/drawing/2014/main" id="{7FA97258-EACA-47F6-966A-2F919917F27C}"/>
              </a:ext>
            </a:extLst>
          </p:cNvPr>
          <p:cNvSpPr>
            <a:spLocks noChangeArrowheads="1"/>
          </p:cNvSpPr>
          <p:nvPr/>
        </p:nvSpPr>
        <p:spPr bwMode="auto">
          <a:xfrm>
            <a:off x="492525" y="2393992"/>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 name="TextBox 4">
            <a:extLst>
              <a:ext uri="{FF2B5EF4-FFF2-40B4-BE49-F238E27FC236}">
                <a16:creationId xmlns:a16="http://schemas.microsoft.com/office/drawing/2014/main" id="{2832FF4D-6733-2052-DAE1-FF836E1C8765}"/>
              </a:ext>
            </a:extLst>
          </p:cNvPr>
          <p:cNvSpPr txBox="1"/>
          <p:nvPr/>
        </p:nvSpPr>
        <p:spPr>
          <a:xfrm>
            <a:off x="9725392" y="6425803"/>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ssolve">
                                      <p:cBhvr>
                                        <p:cTn id="12" dur="5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wipe(left)">
                                      <p:cBhvr>
                                        <p:cTn id="1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8" grpId="0" autoUpdateAnimBg="0"/>
      <p:bldP spid="112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2816298" y="1618432"/>
            <a:ext cx="5098409" cy="4730206"/>
          </a:xfrm>
          <a:prstGeom prst="rect">
            <a:avLst/>
          </a:prstGeom>
          <a:noFill/>
          <a:ln w="28575">
            <a:solidFill>
              <a:srgbClr val="002060"/>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Identification of resources for Response </a:t>
            </a:r>
            <a:r>
              <a:rPr lang="en-US" sz="1200" b="1" u="sng">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and Recovery</a:t>
            </a:r>
            <a:r>
              <a:rPr lang="en-US" sz="12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1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Critical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Government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Private sector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NGOs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Citizens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Necessary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Government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Private Sector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NGOs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Citizens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Morale resources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Same as above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Management of Resources by Criticality</a:t>
            </a:r>
            <a:endParaRPr lang="en-US" sz="11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Procurement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Transportation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Warehousing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Accounting and Control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Etc</a:t>
            </a:r>
            <a:r>
              <a:rPr lang="en-US" sz="12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200" dirty="0">
                <a:effectLst/>
                <a:latin typeface="Arial" panose="020B0604020202020204" pitchFamily="34" charset="0"/>
                <a:ea typeface="Calibri" panose="020F0502020204030204" pitchFamily="34" charset="0"/>
              </a:rPr>
            </a:b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323036"/>
            <a:ext cx="8921579" cy="669925"/>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latin typeface="Arial" panose="020B0604020202020204" pitchFamily="34" charset="0"/>
                <a:cs typeface="Arial" panose="020B0604020202020204" pitchFamily="34" charset="0"/>
              </a:rPr>
              <a:t>Mission Analysis in a Pandemic</a:t>
            </a:r>
          </a:p>
        </p:txBody>
      </p:sp>
      <p:sp>
        <p:nvSpPr>
          <p:cNvPr id="5" name="TextBox 4">
            <a:extLst>
              <a:ext uri="{FF2B5EF4-FFF2-40B4-BE49-F238E27FC236}">
                <a16:creationId xmlns:a16="http://schemas.microsoft.com/office/drawing/2014/main" id="{4DA68BCA-23C8-46FD-9BA9-2D1D506DB1E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3" name="TextBox 2">
            <a:extLst>
              <a:ext uri="{FF2B5EF4-FFF2-40B4-BE49-F238E27FC236}">
                <a16:creationId xmlns:a16="http://schemas.microsoft.com/office/drawing/2014/main" id="{EC94C0F6-C19F-3D9A-D04F-E214679D27F5}"/>
              </a:ext>
            </a:extLst>
          </p:cNvPr>
          <p:cNvSpPr txBox="1"/>
          <p:nvPr/>
        </p:nvSpPr>
        <p:spPr>
          <a:xfrm>
            <a:off x="3398647" y="1074864"/>
            <a:ext cx="4033049" cy="461665"/>
          </a:xfrm>
          <a:prstGeom prst="rect">
            <a:avLst/>
          </a:prstGeom>
          <a:noFill/>
          <a:ln w="19050">
            <a:solidFill>
              <a:srgbClr val="0070C0"/>
            </a:solidFill>
          </a:ln>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Goal 4 – Implied Tasks</a:t>
            </a:r>
          </a:p>
        </p:txBody>
      </p:sp>
    </p:spTree>
    <p:extLst>
      <p:ext uri="{BB962C8B-B14F-4D97-AF65-F5344CB8AC3E}">
        <p14:creationId xmlns:p14="http://schemas.microsoft.com/office/powerpoint/2010/main" val="3253705628"/>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127599" y="1618432"/>
            <a:ext cx="5098409" cy="5205912"/>
          </a:xfrm>
          <a:prstGeom prst="rect">
            <a:avLst/>
          </a:prstGeom>
          <a:noFill/>
          <a:ln w="28575">
            <a:solidFill>
              <a:srgbClr val="002060"/>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Support of Confidence in Government</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Establishment of push information systems, involving the </a:t>
            </a:r>
            <a:r>
              <a:rPr lang="en-US" sz="1200" b="1" u="sng"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Premier</a:t>
            </a: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Establishment of pull Information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u="sng"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Protection of </a:t>
            </a:r>
            <a:r>
              <a:rPr lang="en-US" sz="1200" b="1" i="1" u="sng"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Charter</a:t>
            </a:r>
            <a:r>
              <a:rPr lang="en-US" sz="1200" b="1" u="sng"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Rights and Freedoms</a:t>
            </a: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Management of dis-information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u="sng"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Management of FEAR</a:t>
            </a: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Support of the Governance Task Force</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When impacted by the pandemic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Routine support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Scheduled and emergency briefings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Information and messaging support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Operations</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Operation of the cross-Government Operations Center (GEOC)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Operation of sector specific operations centers linked to the GEOC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dirty="0">
                <a:effectLst/>
                <a:latin typeface="Arial" panose="020B0604020202020204" pitchFamily="34" charset="0"/>
                <a:ea typeface="Calibri" panose="020F0502020204030204" pitchFamily="34" charset="0"/>
                <a:cs typeface="Times New Roman" panose="02020603050405020304" pitchFamily="18" charset="0"/>
              </a:rPr>
              <a:t>Operation of EM in support of other hazards and emergencies (COVID-19 will not be the only emergency during the pandemic)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Plans</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Pandemic related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Non-pandemic related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323036"/>
            <a:ext cx="8921579" cy="669925"/>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latin typeface="Arial" panose="020B0604020202020204" pitchFamily="34" charset="0"/>
                <a:cs typeface="Arial" panose="020B0604020202020204" pitchFamily="34" charset="0"/>
              </a:rPr>
              <a:t>Mission Analysis in a Pandemic</a:t>
            </a:r>
          </a:p>
        </p:txBody>
      </p:sp>
      <p:sp>
        <p:nvSpPr>
          <p:cNvPr id="8" name="TextBox 7">
            <a:extLst>
              <a:ext uri="{FF2B5EF4-FFF2-40B4-BE49-F238E27FC236}">
                <a16:creationId xmlns:a16="http://schemas.microsoft.com/office/drawing/2014/main" id="{EC75E139-BA49-8893-A928-A6F566072341}"/>
              </a:ext>
            </a:extLst>
          </p:cNvPr>
          <p:cNvSpPr txBox="1"/>
          <p:nvPr/>
        </p:nvSpPr>
        <p:spPr>
          <a:xfrm>
            <a:off x="5415172" y="1618432"/>
            <a:ext cx="6054190" cy="5207516"/>
          </a:xfrm>
          <a:prstGeom prst="rect">
            <a:avLst/>
          </a:prstGeom>
          <a:noFill/>
          <a:ln w="28575">
            <a:solidFill>
              <a:srgbClr val="002060"/>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Intelligence</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COVID-19 related</a:t>
            </a: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Identification of required information</a:t>
            </a:r>
          </a:p>
          <a:p>
            <a:pPr marL="1143000" marR="0" lvl="2" indent="-228600">
              <a:lnSpc>
                <a:spcPct val="107000"/>
              </a:lnSpc>
              <a:spcBef>
                <a:spcPts val="0"/>
              </a:spcBef>
              <a:spcAft>
                <a:spcPts val="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Identification </a:t>
            </a:r>
            <a:r>
              <a:rPr lang="en-US" sz="1200" dirty="0">
                <a:effectLst/>
                <a:latin typeface="Arial" panose="020B0604020202020204" pitchFamily="34" charset="0"/>
                <a:ea typeface="Calibri" panose="020F0502020204030204" pitchFamily="34" charset="0"/>
                <a:cs typeface="Times New Roman" panose="02020603050405020304" pitchFamily="18" charset="0"/>
              </a:rPr>
              <a:t>of sources of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Gathering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Assessment of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Collation of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Distribution of information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b="1" u="sng" dirty="0">
                <a:effectLst/>
                <a:latin typeface="Arial" panose="020B0604020202020204" pitchFamily="34" charset="0"/>
                <a:ea typeface="Calibri" panose="020F0502020204030204" pitchFamily="34" charset="0"/>
                <a:cs typeface="Times New Roman" panose="02020603050405020304" pitchFamily="18" charset="0"/>
              </a:rPr>
              <a:t>COVID-19 Impacts related</a:t>
            </a:r>
            <a:endParaRPr lang="en-US" sz="1100" b="1" u="sng"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Same as above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Communications</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of government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Identification spokesperson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Methodologies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Materials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Personnel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of private sector (bullets as above)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of NGOs (bullets as above)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Support of public (bullets as above)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Financial Management</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Pandemic COVID-19 related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Pandemic collateral effects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cs typeface="Times New Roman" panose="02020603050405020304" pitchFamily="18" charset="0"/>
              </a:rPr>
              <a:t>Routine but potential impacted personnel continuity plans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C94C0F6-C19F-3D9A-D04F-E214679D27F5}"/>
              </a:ext>
            </a:extLst>
          </p:cNvPr>
          <p:cNvSpPr txBox="1"/>
          <p:nvPr/>
        </p:nvSpPr>
        <p:spPr>
          <a:xfrm>
            <a:off x="3398647" y="1074864"/>
            <a:ext cx="4033049" cy="461665"/>
          </a:xfrm>
          <a:prstGeom prst="rect">
            <a:avLst/>
          </a:prstGeom>
          <a:noFill/>
          <a:ln w="19050">
            <a:solidFill>
              <a:srgbClr val="0070C0"/>
            </a:solidFill>
          </a:ln>
        </p:spPr>
        <p:txBody>
          <a:bodyPr wrap="square" rtlCol="0">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Other Implied Tasks</a:t>
            </a:r>
          </a:p>
        </p:txBody>
      </p:sp>
      <p:sp>
        <p:nvSpPr>
          <p:cNvPr id="2" name="Oval 1">
            <a:extLst>
              <a:ext uri="{FF2B5EF4-FFF2-40B4-BE49-F238E27FC236}">
                <a16:creationId xmlns:a16="http://schemas.microsoft.com/office/drawing/2014/main" id="{3944990C-BFBF-EE2F-CC96-F5F195F5F66F}"/>
              </a:ext>
            </a:extLst>
          </p:cNvPr>
          <p:cNvSpPr/>
          <p:nvPr/>
        </p:nvSpPr>
        <p:spPr>
          <a:xfrm>
            <a:off x="304800" y="2438399"/>
            <a:ext cx="4446105" cy="251791"/>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Oval 8">
            <a:extLst>
              <a:ext uri="{FF2B5EF4-FFF2-40B4-BE49-F238E27FC236}">
                <a16:creationId xmlns:a16="http://schemas.microsoft.com/office/drawing/2014/main" id="{C1A9F1D4-F44C-7CFE-F3CA-013205983F7A}"/>
              </a:ext>
            </a:extLst>
          </p:cNvPr>
          <p:cNvSpPr/>
          <p:nvPr/>
        </p:nvSpPr>
        <p:spPr>
          <a:xfrm>
            <a:off x="304799" y="2808246"/>
            <a:ext cx="4446105" cy="251791"/>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9234599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9600C50-7F40-42F6-BE34-04106EC58DE5}"/>
              </a:ext>
            </a:extLst>
          </p:cNvPr>
          <p:cNvSpPr txBox="1">
            <a:spLocks noChangeArrowheads="1"/>
          </p:cNvSpPr>
          <p:nvPr/>
        </p:nvSpPr>
        <p:spPr bwMode="auto">
          <a:xfrm>
            <a:off x="3507257" y="599313"/>
            <a:ext cx="5395430" cy="5078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700" dirty="0">
                <a:solidFill>
                  <a:srgbClr val="990000"/>
                </a:solidFill>
              </a:rPr>
              <a:t>Emergency Management Process</a:t>
            </a:r>
          </a:p>
        </p:txBody>
      </p:sp>
      <p:sp>
        <p:nvSpPr>
          <p:cNvPr id="4099" name="Rectangle 3">
            <a:extLst>
              <a:ext uri="{FF2B5EF4-FFF2-40B4-BE49-F238E27FC236}">
                <a16:creationId xmlns:a16="http://schemas.microsoft.com/office/drawing/2014/main" id="{C9DE9C02-70F0-4524-9F57-BAB3B0DB503F}"/>
              </a:ext>
            </a:extLst>
          </p:cNvPr>
          <p:cNvSpPr>
            <a:spLocks noChangeArrowheads="1"/>
          </p:cNvSpPr>
          <p:nvPr/>
        </p:nvSpPr>
        <p:spPr bwMode="auto">
          <a:xfrm>
            <a:off x="5400097" y="2088905"/>
            <a:ext cx="1345406" cy="625078"/>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Situational </a:t>
            </a:r>
          </a:p>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Awareness</a:t>
            </a:r>
          </a:p>
        </p:txBody>
      </p:sp>
      <p:sp>
        <p:nvSpPr>
          <p:cNvPr id="4100" name="Rectangle 4">
            <a:extLst>
              <a:ext uri="{FF2B5EF4-FFF2-40B4-BE49-F238E27FC236}">
                <a16:creationId xmlns:a16="http://schemas.microsoft.com/office/drawing/2014/main" id="{96A31D88-BDBF-4D3C-9F0C-A660F8C9B58C}"/>
              </a:ext>
            </a:extLst>
          </p:cNvPr>
          <p:cNvSpPr>
            <a:spLocks noChangeArrowheads="1"/>
          </p:cNvSpPr>
          <p:nvPr/>
        </p:nvSpPr>
        <p:spPr bwMode="auto">
          <a:xfrm>
            <a:off x="7170557" y="2992588"/>
            <a:ext cx="1509713"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Options</a:t>
            </a:r>
          </a:p>
        </p:txBody>
      </p:sp>
      <p:sp>
        <p:nvSpPr>
          <p:cNvPr id="4101" name="Rectangle 5">
            <a:extLst>
              <a:ext uri="{FF2B5EF4-FFF2-40B4-BE49-F238E27FC236}">
                <a16:creationId xmlns:a16="http://schemas.microsoft.com/office/drawing/2014/main" id="{2E602175-14F7-4067-B2D3-3FD90D2C1179}"/>
              </a:ext>
            </a:extLst>
          </p:cNvPr>
          <p:cNvSpPr>
            <a:spLocks noChangeArrowheads="1"/>
          </p:cNvSpPr>
          <p:nvPr/>
        </p:nvSpPr>
        <p:spPr bwMode="auto">
          <a:xfrm>
            <a:off x="7180083" y="4053435"/>
            <a:ext cx="1502569"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Decision</a:t>
            </a:r>
          </a:p>
        </p:txBody>
      </p:sp>
      <p:sp>
        <p:nvSpPr>
          <p:cNvPr id="4102" name="Rectangle 6">
            <a:extLst>
              <a:ext uri="{FF2B5EF4-FFF2-40B4-BE49-F238E27FC236}">
                <a16:creationId xmlns:a16="http://schemas.microsoft.com/office/drawing/2014/main" id="{07531730-1892-4A0E-A741-F7DD9AE5B06B}"/>
              </a:ext>
            </a:extLst>
          </p:cNvPr>
          <p:cNvSpPr>
            <a:spLocks noChangeArrowheads="1"/>
          </p:cNvSpPr>
          <p:nvPr/>
        </p:nvSpPr>
        <p:spPr bwMode="auto">
          <a:xfrm>
            <a:off x="5161971" y="4948785"/>
            <a:ext cx="1824038"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Implementation</a:t>
            </a:r>
          </a:p>
        </p:txBody>
      </p:sp>
      <p:sp>
        <p:nvSpPr>
          <p:cNvPr id="4103" name="Rectangle 7">
            <a:extLst>
              <a:ext uri="{FF2B5EF4-FFF2-40B4-BE49-F238E27FC236}">
                <a16:creationId xmlns:a16="http://schemas.microsoft.com/office/drawing/2014/main" id="{ABD9D2AE-01CC-4C15-8733-8E708B4112FB}"/>
              </a:ext>
            </a:extLst>
          </p:cNvPr>
          <p:cNvSpPr>
            <a:spLocks noChangeArrowheads="1"/>
          </p:cNvSpPr>
          <p:nvPr/>
        </p:nvSpPr>
        <p:spPr bwMode="auto">
          <a:xfrm>
            <a:off x="3591539" y="4022479"/>
            <a:ext cx="1450181"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Supervision</a:t>
            </a:r>
          </a:p>
        </p:txBody>
      </p:sp>
      <p:sp>
        <p:nvSpPr>
          <p:cNvPr id="4104" name="Rectangle 8">
            <a:extLst>
              <a:ext uri="{FF2B5EF4-FFF2-40B4-BE49-F238E27FC236}">
                <a16:creationId xmlns:a16="http://schemas.microsoft.com/office/drawing/2014/main" id="{D4306992-6724-45BA-A72C-7224524146B3}"/>
              </a:ext>
            </a:extLst>
          </p:cNvPr>
          <p:cNvSpPr>
            <a:spLocks noChangeArrowheads="1"/>
          </p:cNvSpPr>
          <p:nvPr/>
        </p:nvSpPr>
        <p:spPr bwMode="auto">
          <a:xfrm>
            <a:off x="3580823" y="2980683"/>
            <a:ext cx="1469231" cy="51316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Monitoring</a:t>
            </a:r>
          </a:p>
        </p:txBody>
      </p:sp>
      <p:sp>
        <p:nvSpPr>
          <p:cNvPr id="4105" name="Oval 9">
            <a:extLst>
              <a:ext uri="{FF2B5EF4-FFF2-40B4-BE49-F238E27FC236}">
                <a16:creationId xmlns:a16="http://schemas.microsoft.com/office/drawing/2014/main" id="{E21D67B2-C41E-4204-B063-381C09EC567D}"/>
              </a:ext>
            </a:extLst>
          </p:cNvPr>
          <p:cNvSpPr>
            <a:spLocks noChangeArrowheads="1"/>
          </p:cNvSpPr>
          <p:nvPr/>
        </p:nvSpPr>
        <p:spPr bwMode="auto">
          <a:xfrm>
            <a:off x="5231029" y="3052119"/>
            <a:ext cx="1684735" cy="1510904"/>
          </a:xfrm>
          <a:prstGeom prst="ellipse">
            <a:avLst/>
          </a:prstGeom>
          <a:solidFill>
            <a:srgbClr val="B8042B"/>
          </a:solidFill>
          <a:ln w="9525">
            <a:solidFill>
              <a:srgbClr val="49166D"/>
            </a:solidFill>
            <a:round/>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2100" i="1">
                <a:solidFill>
                  <a:schemeClr val="bg1"/>
                </a:solidFill>
                <a:latin typeface="Arial" panose="020B0604020202020204" pitchFamily="34" charset="0"/>
              </a:rPr>
              <a:t>HAZARD(S)</a:t>
            </a:r>
          </a:p>
        </p:txBody>
      </p:sp>
      <p:cxnSp>
        <p:nvCxnSpPr>
          <p:cNvPr id="4106" name="AutoShape 10">
            <a:extLst>
              <a:ext uri="{FF2B5EF4-FFF2-40B4-BE49-F238E27FC236}">
                <a16:creationId xmlns:a16="http://schemas.microsoft.com/office/drawing/2014/main" id="{1E056343-4CE5-4FA4-B62C-18C1E94AB94D}"/>
              </a:ext>
            </a:extLst>
          </p:cNvPr>
          <p:cNvCxnSpPr>
            <a:cxnSpLocks noChangeShapeType="1"/>
            <a:stCxn id="4099" idx="3"/>
            <a:endCxn id="4100" idx="0"/>
          </p:cNvCxnSpPr>
          <p:nvPr/>
        </p:nvCxnSpPr>
        <p:spPr bwMode="auto">
          <a:xfrm>
            <a:off x="6745503" y="2402038"/>
            <a:ext cx="1179910" cy="590550"/>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7" name="AutoShape 11">
            <a:extLst>
              <a:ext uri="{FF2B5EF4-FFF2-40B4-BE49-F238E27FC236}">
                <a16:creationId xmlns:a16="http://schemas.microsoft.com/office/drawing/2014/main" id="{CC4E38B2-8146-4675-8606-301C8E432449}"/>
              </a:ext>
            </a:extLst>
          </p:cNvPr>
          <p:cNvCxnSpPr>
            <a:cxnSpLocks noChangeShapeType="1"/>
            <a:stCxn id="4100" idx="2"/>
            <a:endCxn id="4101" idx="0"/>
          </p:cNvCxnSpPr>
          <p:nvPr/>
        </p:nvCxnSpPr>
        <p:spPr bwMode="auto">
          <a:xfrm rot="16200000" flipH="1">
            <a:off x="7645617" y="3767687"/>
            <a:ext cx="565547" cy="5953"/>
          </a:xfrm>
          <a:prstGeom prst="curvedConnector3">
            <a:avLst>
              <a:gd name="adj1" fmla="val 49894"/>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8" name="AutoShape 12">
            <a:extLst>
              <a:ext uri="{FF2B5EF4-FFF2-40B4-BE49-F238E27FC236}">
                <a16:creationId xmlns:a16="http://schemas.microsoft.com/office/drawing/2014/main" id="{CF35DA73-3E8D-4A93-BD6A-9FF4B69FB69E}"/>
              </a:ext>
            </a:extLst>
          </p:cNvPr>
          <p:cNvCxnSpPr>
            <a:cxnSpLocks noChangeShapeType="1"/>
            <a:stCxn id="4101" idx="2"/>
            <a:endCxn id="4102" idx="3"/>
          </p:cNvCxnSpPr>
          <p:nvPr/>
        </p:nvCxnSpPr>
        <p:spPr bwMode="auto">
          <a:xfrm rot="5400000">
            <a:off x="7134837" y="4399908"/>
            <a:ext cx="647700" cy="9453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9" name="AutoShape 13">
            <a:extLst>
              <a:ext uri="{FF2B5EF4-FFF2-40B4-BE49-F238E27FC236}">
                <a16:creationId xmlns:a16="http://schemas.microsoft.com/office/drawing/2014/main" id="{3CB61DBD-A021-4C5D-9B6F-E6A377AB6304}"/>
              </a:ext>
            </a:extLst>
          </p:cNvPr>
          <p:cNvCxnSpPr>
            <a:cxnSpLocks noChangeShapeType="1"/>
            <a:stCxn id="4102" idx="1"/>
            <a:endCxn id="4103" idx="2"/>
          </p:cNvCxnSpPr>
          <p:nvPr/>
        </p:nvCxnSpPr>
        <p:spPr bwMode="auto">
          <a:xfrm rot="10800000">
            <a:off x="4316628" y="4517780"/>
            <a:ext cx="845344" cy="6786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0" name="AutoShape 14">
            <a:extLst>
              <a:ext uri="{FF2B5EF4-FFF2-40B4-BE49-F238E27FC236}">
                <a16:creationId xmlns:a16="http://schemas.microsoft.com/office/drawing/2014/main" id="{10800A19-385F-4847-8622-CB10DDD65FF9}"/>
              </a:ext>
            </a:extLst>
          </p:cNvPr>
          <p:cNvCxnSpPr>
            <a:cxnSpLocks noChangeShapeType="1"/>
            <a:stCxn id="4103" idx="0"/>
            <a:endCxn id="4104" idx="2"/>
          </p:cNvCxnSpPr>
          <p:nvPr/>
        </p:nvCxnSpPr>
        <p:spPr bwMode="auto">
          <a:xfrm rot="5400000" flipH="1">
            <a:off x="4051714" y="3757566"/>
            <a:ext cx="528638" cy="1190"/>
          </a:xfrm>
          <a:prstGeom prst="curvedConnector3">
            <a:avLst>
              <a:gd name="adj1" fmla="val 50000"/>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1" name="AutoShape 15">
            <a:extLst>
              <a:ext uri="{FF2B5EF4-FFF2-40B4-BE49-F238E27FC236}">
                <a16:creationId xmlns:a16="http://schemas.microsoft.com/office/drawing/2014/main" id="{4EF4A18A-7806-4955-B528-1F8E9AF16DD1}"/>
              </a:ext>
            </a:extLst>
          </p:cNvPr>
          <p:cNvCxnSpPr>
            <a:cxnSpLocks noChangeShapeType="1"/>
            <a:stCxn id="4104" idx="0"/>
            <a:endCxn id="4099" idx="1"/>
          </p:cNvCxnSpPr>
          <p:nvPr/>
        </p:nvCxnSpPr>
        <p:spPr bwMode="auto">
          <a:xfrm rot="-5400000">
            <a:off x="4568445" y="2149032"/>
            <a:ext cx="578644" cy="1084659"/>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2" name="AutoShape 16">
            <a:extLst>
              <a:ext uri="{FF2B5EF4-FFF2-40B4-BE49-F238E27FC236}">
                <a16:creationId xmlns:a16="http://schemas.microsoft.com/office/drawing/2014/main" id="{70542404-B726-4A4A-8689-D06D87FBEFA7}"/>
              </a:ext>
            </a:extLst>
          </p:cNvPr>
          <p:cNvCxnSpPr>
            <a:cxnSpLocks noChangeShapeType="1"/>
          </p:cNvCxnSpPr>
          <p:nvPr/>
        </p:nvCxnSpPr>
        <p:spPr bwMode="auto">
          <a:xfrm>
            <a:off x="6073990" y="4563023"/>
            <a:ext cx="0" cy="3857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3" name="AutoShape 17">
            <a:extLst>
              <a:ext uri="{FF2B5EF4-FFF2-40B4-BE49-F238E27FC236}">
                <a16:creationId xmlns:a16="http://schemas.microsoft.com/office/drawing/2014/main" id="{439E1B90-AB96-4C98-97FB-7852C4770DF5}"/>
              </a:ext>
            </a:extLst>
          </p:cNvPr>
          <p:cNvCxnSpPr>
            <a:cxnSpLocks noChangeShapeType="1"/>
          </p:cNvCxnSpPr>
          <p:nvPr/>
        </p:nvCxnSpPr>
        <p:spPr bwMode="auto">
          <a:xfrm flipH="1">
            <a:off x="5041719" y="3808167"/>
            <a:ext cx="189309" cy="4619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4" name="AutoShape 18">
            <a:extLst>
              <a:ext uri="{FF2B5EF4-FFF2-40B4-BE49-F238E27FC236}">
                <a16:creationId xmlns:a16="http://schemas.microsoft.com/office/drawing/2014/main" id="{BC2585FA-C7BA-40F9-B334-2E8595F4F285}"/>
              </a:ext>
            </a:extLst>
          </p:cNvPr>
          <p:cNvCxnSpPr>
            <a:cxnSpLocks noChangeShapeType="1"/>
          </p:cNvCxnSpPr>
          <p:nvPr/>
        </p:nvCxnSpPr>
        <p:spPr bwMode="auto">
          <a:xfrm flipH="1" flipV="1">
            <a:off x="5050053" y="3237858"/>
            <a:ext cx="180975" cy="570310"/>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5" name="AutoShape 19">
            <a:extLst>
              <a:ext uri="{FF2B5EF4-FFF2-40B4-BE49-F238E27FC236}">
                <a16:creationId xmlns:a16="http://schemas.microsoft.com/office/drawing/2014/main" id="{3EB2AF67-191A-4095-A5B0-1293BF078992}"/>
              </a:ext>
            </a:extLst>
          </p:cNvPr>
          <p:cNvCxnSpPr>
            <a:cxnSpLocks noChangeShapeType="1"/>
          </p:cNvCxnSpPr>
          <p:nvPr/>
        </p:nvCxnSpPr>
        <p:spPr bwMode="auto">
          <a:xfrm flipH="1" flipV="1">
            <a:off x="6072801" y="2713981"/>
            <a:ext cx="1190" cy="338138"/>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6" name="AutoShape 20">
            <a:extLst>
              <a:ext uri="{FF2B5EF4-FFF2-40B4-BE49-F238E27FC236}">
                <a16:creationId xmlns:a16="http://schemas.microsoft.com/office/drawing/2014/main" id="{49F86C36-6306-4DF7-B0F9-4024A5B8DDF0}"/>
              </a:ext>
            </a:extLst>
          </p:cNvPr>
          <p:cNvCxnSpPr>
            <a:cxnSpLocks noChangeShapeType="1"/>
          </p:cNvCxnSpPr>
          <p:nvPr/>
        </p:nvCxnSpPr>
        <p:spPr bwMode="auto">
          <a:xfrm flipV="1">
            <a:off x="6915763" y="3240239"/>
            <a:ext cx="254794" cy="56792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7" name="AutoShape 21">
            <a:extLst>
              <a:ext uri="{FF2B5EF4-FFF2-40B4-BE49-F238E27FC236}">
                <a16:creationId xmlns:a16="http://schemas.microsoft.com/office/drawing/2014/main" id="{D91BB184-CA26-4631-B756-742EF1F11D58}"/>
              </a:ext>
            </a:extLst>
          </p:cNvPr>
          <p:cNvCxnSpPr>
            <a:cxnSpLocks noChangeShapeType="1"/>
          </p:cNvCxnSpPr>
          <p:nvPr/>
        </p:nvCxnSpPr>
        <p:spPr bwMode="auto">
          <a:xfrm>
            <a:off x="6915764" y="3808168"/>
            <a:ext cx="264319" cy="49291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516FCB7E-E767-48EF-B443-BF1BACF311AC}"/>
              </a:ext>
            </a:extLst>
          </p:cNvPr>
          <p:cNvSpPr txBox="1"/>
          <p:nvPr/>
        </p:nvSpPr>
        <p:spPr>
          <a:xfrm>
            <a:off x="7839358" y="1733383"/>
            <a:ext cx="2870649" cy="923330"/>
          </a:xfrm>
          <a:prstGeom prst="rect">
            <a:avLst/>
          </a:prstGeom>
          <a:noFill/>
        </p:spPr>
        <p:txBody>
          <a:bodyPr wrap="square" rtlCol="0">
            <a:spAutoFit/>
          </a:bodyPr>
          <a:lstStyle/>
          <a:p>
            <a:pPr marL="285750" indent="-285750">
              <a:buFont typeface="Arial" panose="020B0604020202020204" pitchFamily="34" charset="0"/>
              <a:buChar char="•"/>
            </a:pPr>
            <a:r>
              <a:rPr lang="en-US" sz="1350" b="1" dirty="0"/>
              <a:t>Aim</a:t>
            </a:r>
          </a:p>
          <a:p>
            <a:pPr marL="285750" indent="-285750">
              <a:buFont typeface="Arial" panose="020B0604020202020204" pitchFamily="34" charset="0"/>
              <a:buChar char="•"/>
            </a:pPr>
            <a:r>
              <a:rPr lang="en-US" sz="1350" b="1" dirty="0"/>
              <a:t>Governance </a:t>
            </a:r>
          </a:p>
          <a:p>
            <a:pPr marL="285750" indent="-285750">
              <a:buFont typeface="Arial" panose="020B0604020202020204" pitchFamily="34" charset="0"/>
              <a:buChar char="•"/>
            </a:pPr>
            <a:r>
              <a:rPr lang="en-US" sz="1350" b="1" dirty="0"/>
              <a:t>Hazard Assessment</a:t>
            </a:r>
          </a:p>
          <a:p>
            <a:pPr marL="285750" indent="-285750">
              <a:buFont typeface="Arial" panose="020B0604020202020204" pitchFamily="34" charset="0"/>
              <a:buChar char="•"/>
            </a:pPr>
            <a:r>
              <a:rPr lang="en-US" sz="1350" b="1" dirty="0"/>
              <a:t>Mission Analysis</a:t>
            </a:r>
          </a:p>
        </p:txBody>
      </p:sp>
      <p:sp>
        <p:nvSpPr>
          <p:cNvPr id="5" name="TextBox 4">
            <a:extLst>
              <a:ext uri="{FF2B5EF4-FFF2-40B4-BE49-F238E27FC236}">
                <a16:creationId xmlns:a16="http://schemas.microsoft.com/office/drawing/2014/main" id="{34BD0889-A0C3-4535-AB49-0D1EC0FD579D}"/>
              </a:ext>
            </a:extLst>
          </p:cNvPr>
          <p:cNvSpPr txBox="1"/>
          <p:nvPr/>
        </p:nvSpPr>
        <p:spPr>
          <a:xfrm>
            <a:off x="8539674" y="3583114"/>
            <a:ext cx="1912341" cy="300082"/>
          </a:xfrm>
          <a:prstGeom prst="rect">
            <a:avLst/>
          </a:prstGeom>
          <a:noFill/>
        </p:spPr>
        <p:txBody>
          <a:bodyPr wrap="square" rtlCol="0">
            <a:spAutoFit/>
          </a:bodyPr>
          <a:lstStyle/>
          <a:p>
            <a:r>
              <a:rPr lang="en-US" sz="1350" b="1" dirty="0"/>
              <a:t>Cost Benefit Analysis</a:t>
            </a:r>
          </a:p>
        </p:txBody>
      </p:sp>
      <p:sp>
        <p:nvSpPr>
          <p:cNvPr id="6" name="TextBox 5">
            <a:extLst>
              <a:ext uri="{FF2B5EF4-FFF2-40B4-BE49-F238E27FC236}">
                <a16:creationId xmlns:a16="http://schemas.microsoft.com/office/drawing/2014/main" id="{032AF484-B974-4A41-BE3D-00BCE998DB28}"/>
              </a:ext>
            </a:extLst>
          </p:cNvPr>
          <p:cNvSpPr txBox="1"/>
          <p:nvPr/>
        </p:nvSpPr>
        <p:spPr>
          <a:xfrm>
            <a:off x="7839357" y="4975783"/>
            <a:ext cx="2273543" cy="300082"/>
          </a:xfrm>
          <a:prstGeom prst="rect">
            <a:avLst/>
          </a:prstGeom>
          <a:noFill/>
        </p:spPr>
        <p:txBody>
          <a:bodyPr wrap="square" rtlCol="0">
            <a:spAutoFit/>
          </a:bodyPr>
          <a:lstStyle/>
          <a:p>
            <a:r>
              <a:rPr lang="en-US" sz="1350" b="1" dirty="0"/>
              <a:t>Written Plan Publicly Issued</a:t>
            </a:r>
          </a:p>
        </p:txBody>
      </p:sp>
      <p:sp>
        <p:nvSpPr>
          <p:cNvPr id="7" name="TextBox 6">
            <a:extLst>
              <a:ext uri="{FF2B5EF4-FFF2-40B4-BE49-F238E27FC236}">
                <a16:creationId xmlns:a16="http://schemas.microsoft.com/office/drawing/2014/main" id="{84050660-88AE-480A-B165-24B9D72165BE}"/>
              </a:ext>
            </a:extLst>
          </p:cNvPr>
          <p:cNvSpPr txBox="1"/>
          <p:nvPr/>
        </p:nvSpPr>
        <p:spPr>
          <a:xfrm>
            <a:off x="1840797" y="4948785"/>
            <a:ext cx="2279279" cy="300082"/>
          </a:xfrm>
          <a:prstGeom prst="rect">
            <a:avLst/>
          </a:prstGeom>
          <a:noFill/>
        </p:spPr>
        <p:txBody>
          <a:bodyPr wrap="square" rtlCol="0">
            <a:spAutoFit/>
          </a:bodyPr>
          <a:lstStyle/>
          <a:p>
            <a:r>
              <a:rPr lang="en-US" sz="1350" b="1" dirty="0"/>
              <a:t>With all Partners, by Phases</a:t>
            </a:r>
          </a:p>
        </p:txBody>
      </p:sp>
      <p:sp>
        <p:nvSpPr>
          <p:cNvPr id="8" name="TextBox 7">
            <a:extLst>
              <a:ext uri="{FF2B5EF4-FFF2-40B4-BE49-F238E27FC236}">
                <a16:creationId xmlns:a16="http://schemas.microsoft.com/office/drawing/2014/main" id="{5BF9D6DB-5E5C-44A0-B057-195328ECBCD4}"/>
              </a:ext>
            </a:extLst>
          </p:cNvPr>
          <p:cNvSpPr txBox="1"/>
          <p:nvPr/>
        </p:nvSpPr>
        <p:spPr>
          <a:xfrm>
            <a:off x="1506693" y="3611057"/>
            <a:ext cx="2521387" cy="300082"/>
          </a:xfrm>
          <a:prstGeom prst="rect">
            <a:avLst/>
          </a:prstGeom>
          <a:noFill/>
        </p:spPr>
        <p:txBody>
          <a:bodyPr wrap="square" rtlCol="0">
            <a:spAutoFit/>
          </a:bodyPr>
          <a:lstStyle/>
          <a:p>
            <a:r>
              <a:rPr lang="en-US" sz="1350" b="1" dirty="0"/>
              <a:t>Feedback  on Implementation</a:t>
            </a:r>
          </a:p>
        </p:txBody>
      </p:sp>
      <p:sp>
        <p:nvSpPr>
          <p:cNvPr id="29" name="TextBox 28">
            <a:extLst>
              <a:ext uri="{FF2B5EF4-FFF2-40B4-BE49-F238E27FC236}">
                <a16:creationId xmlns:a16="http://schemas.microsoft.com/office/drawing/2014/main" id="{F8A2267A-B9D5-4663-BFD5-0F41C1D94D09}"/>
              </a:ext>
            </a:extLst>
          </p:cNvPr>
          <p:cNvSpPr txBox="1"/>
          <p:nvPr/>
        </p:nvSpPr>
        <p:spPr>
          <a:xfrm>
            <a:off x="2420940" y="2209059"/>
            <a:ext cx="2279279" cy="300082"/>
          </a:xfrm>
          <a:prstGeom prst="rect">
            <a:avLst/>
          </a:prstGeom>
          <a:noFill/>
        </p:spPr>
        <p:txBody>
          <a:bodyPr wrap="square" rtlCol="0">
            <a:spAutoFit/>
          </a:bodyPr>
          <a:lstStyle/>
          <a:p>
            <a:r>
              <a:rPr lang="en-US" sz="1350" b="1" dirty="0"/>
              <a:t>Feedback  on Results</a:t>
            </a:r>
          </a:p>
        </p:txBody>
      </p:sp>
      <p:sp>
        <p:nvSpPr>
          <p:cNvPr id="28" name="Arrow: Right 27">
            <a:extLst>
              <a:ext uri="{FF2B5EF4-FFF2-40B4-BE49-F238E27FC236}">
                <a16:creationId xmlns:a16="http://schemas.microsoft.com/office/drawing/2014/main" id="{B719BEAE-019A-1663-B4D0-3171615C54AA}"/>
              </a:ext>
            </a:extLst>
          </p:cNvPr>
          <p:cNvSpPr/>
          <p:nvPr/>
        </p:nvSpPr>
        <p:spPr>
          <a:xfrm rot="10800000">
            <a:off x="10318792" y="3682513"/>
            <a:ext cx="466283" cy="12111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TextBox 29">
            <a:extLst>
              <a:ext uri="{FF2B5EF4-FFF2-40B4-BE49-F238E27FC236}">
                <a16:creationId xmlns:a16="http://schemas.microsoft.com/office/drawing/2014/main" id="{724781C7-7DF4-ABB6-CDE3-B0D9422B43E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2636782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872011" y="2072359"/>
            <a:ext cx="10064455" cy="3385542"/>
          </a:xfrm>
          <a:prstGeom prst="rect">
            <a:avLst/>
          </a:prstGeom>
          <a:noFill/>
          <a:ln w="28575">
            <a:solidFill>
              <a:srgbClr val="002060"/>
            </a:solidFill>
          </a:ln>
        </p:spPr>
        <p:txBody>
          <a:bodyPr wrap="square" rtlCol="0">
            <a:spAutoFit/>
          </a:bodyPr>
          <a:lstStyle/>
          <a:p>
            <a:pPr marL="514350" marR="0" indent="-285750">
              <a:spcBef>
                <a:spcPts val="0"/>
              </a:spcBef>
              <a:spcAft>
                <a:spcPts val="0"/>
              </a:spcAft>
              <a:buFont typeface="Arial" panose="020B0604020202020204" pitchFamily="34" charset="0"/>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We had written plans for Pandemics in all the P/Ts and Federal Government – written t</a:t>
            </a:r>
            <a:r>
              <a:rPr lang="en-US" sz="2400" dirty="0">
                <a:latin typeface="Arial" panose="020B0604020202020204" pitchFamily="34" charset="0"/>
                <a:ea typeface="Calibri" panose="020F0502020204030204" pitchFamily="34" charset="0"/>
                <a:cs typeface="Times New Roman" panose="02020603050405020304" pitchFamily="18" charset="0"/>
              </a:rPr>
              <a:t>ogether with the EMOs and Public Health Agencies and other stakeholders</a:t>
            </a:r>
          </a:p>
          <a:p>
            <a:pPr marL="514350" marR="0" indent="-285750">
              <a:spcBef>
                <a:spcPts val="0"/>
              </a:spcBef>
              <a:spcAft>
                <a:spcPts val="0"/>
              </a:spcAft>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These Plans were based on hard learned lessons from previous pandemics</a:t>
            </a:r>
            <a:r>
              <a:rPr lang="en-US" sz="2400" dirty="0">
                <a:solidFill>
                  <a:srgbClr val="990000"/>
                </a:solidFill>
                <a:effectLst/>
                <a:latin typeface="Arial" panose="020B0604020202020204" pitchFamily="34"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p>
          <a:p>
            <a:pPr marL="514350" marR="0" indent="-285750">
              <a:spcBef>
                <a:spcPts val="0"/>
              </a:spcBef>
              <a:spcAft>
                <a:spcPts val="0"/>
              </a:spcAft>
              <a:buFont typeface="Arial" panose="020B0604020202020204" pitchFamily="34" charset="0"/>
              <a:buChar char="•"/>
            </a:pPr>
            <a:r>
              <a:rPr lang="en-US" sz="2400" dirty="0">
                <a:latin typeface="Arial" panose="020B0604020202020204" pitchFamily="34" charset="0"/>
                <a:ea typeface="Calibri" panose="020F0502020204030204" pitchFamily="34" charset="0"/>
                <a:cs typeface="Times New Roman" panose="02020603050405020304" pitchFamily="18" charset="0"/>
              </a:rPr>
              <a:t>T</a:t>
            </a:r>
            <a:r>
              <a:rPr lang="en-US" sz="2400" dirty="0">
                <a:effectLst/>
                <a:latin typeface="Arial" panose="020B0604020202020204" pitchFamily="34" charset="0"/>
                <a:ea typeface="Calibri" panose="020F0502020204030204" pitchFamily="34" charset="0"/>
                <a:cs typeface="Times New Roman" panose="02020603050405020304" pitchFamily="18" charset="0"/>
              </a:rPr>
              <a:t>hese plans, and lessons learned documents, discussed the use of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Non-Pharmaceutical </a:t>
            </a:r>
            <a:r>
              <a:rPr lang="en-US" sz="2400" u="sng" dirty="0">
                <a:latin typeface="Arial" panose="020B0604020202020204" pitchFamily="34" charset="0"/>
                <a:ea typeface="Calibri" panose="020F0502020204030204" pitchFamily="34" charset="0"/>
                <a:cs typeface="Times New Roman" panose="02020603050405020304" pitchFamily="18" charset="0"/>
              </a:rPr>
              <a:t>Interventions</a:t>
            </a:r>
            <a:r>
              <a:rPr lang="en-US" sz="2400" dirty="0">
                <a:latin typeface="Arial" panose="020B0604020202020204" pitchFamily="34" charset="0"/>
                <a:ea typeface="Calibri" panose="020F0502020204030204" pitchFamily="34" charset="0"/>
                <a:cs typeface="Times New Roman" panose="02020603050405020304" pitchFamily="18" charset="0"/>
              </a:rPr>
              <a:t> (NPIs)</a:t>
            </a:r>
            <a:r>
              <a:rPr lang="en-US" sz="2400" dirty="0">
                <a:effectLst/>
                <a:latin typeface="Arial" panose="020B0604020202020204" pitchFamily="34" charset="0"/>
                <a:ea typeface="Calibri" panose="020F0502020204030204" pitchFamily="34" charset="0"/>
                <a:cs typeface="Times New Roman" panose="02020603050405020304" pitchFamily="18" charset="0"/>
              </a:rPr>
              <a:t> and their </a:t>
            </a:r>
            <a:r>
              <a:rPr lang="en-US" sz="2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DANGERS</a:t>
            </a:r>
            <a:r>
              <a:rPr lang="en-US" sz="2400" dirty="0">
                <a:solidFill>
                  <a:srgbClr val="990000"/>
                </a:solidFill>
                <a:effectLst/>
                <a:latin typeface="Arial" panose="020B0604020202020204" pitchFamily="34" charset="0"/>
                <a:ea typeface="Calibri" panose="020F0502020204030204" pitchFamily="34" charset="0"/>
                <a:cs typeface="Times New Roman" panose="02020603050405020304" pitchFamily="18" charset="0"/>
              </a:rPr>
              <a:t>.</a:t>
            </a:r>
          </a:p>
          <a:p>
            <a:pPr marL="228600" marR="0">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795369"/>
            <a:ext cx="8921579" cy="669925"/>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Emergency Management Process</a:t>
            </a:r>
          </a:p>
        </p:txBody>
      </p:sp>
      <p:sp>
        <p:nvSpPr>
          <p:cNvPr id="5" name="TextBox 4">
            <a:extLst>
              <a:ext uri="{FF2B5EF4-FFF2-40B4-BE49-F238E27FC236}">
                <a16:creationId xmlns:a16="http://schemas.microsoft.com/office/drawing/2014/main" id="{1FAE3C76-9C4C-4261-857F-B943B6C4890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1372256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5701312" y="1754553"/>
            <a:ext cx="4855476" cy="3554819"/>
          </a:xfrm>
          <a:prstGeom prst="rect">
            <a:avLst/>
          </a:prstGeom>
          <a:noFill/>
          <a:ln w="28575">
            <a:solidFill>
              <a:srgbClr val="002060"/>
            </a:solidFill>
          </a:ln>
        </p:spPr>
        <p:txBody>
          <a:bodyPr wrap="square" rtlCol="0">
            <a:spAutoFit/>
          </a:bodyPr>
          <a:lstStyle/>
          <a:p>
            <a:pPr marL="514350" marR="0" indent="-285750">
              <a:spcBef>
                <a:spcPts val="0"/>
              </a:spcBef>
              <a:spcAft>
                <a:spcPts val="0"/>
              </a:spcAft>
              <a:buFont typeface="Arial" panose="020B0604020202020204" pitchFamily="34" charset="0"/>
              <a:buChar char="•"/>
            </a:pPr>
            <a:r>
              <a:rPr lang="en-US" sz="15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Hand Hygiene</a:t>
            </a:r>
          </a:p>
          <a:p>
            <a:pPr marL="514350" marR="0" indent="-285750">
              <a:spcBef>
                <a:spcPts val="0"/>
              </a:spcBef>
              <a:spcAft>
                <a:spcPts val="0"/>
              </a:spcAft>
              <a:buFont typeface="Arial" panose="020B0604020202020204" pitchFamily="34" charset="0"/>
              <a:buChar char="•"/>
            </a:pPr>
            <a:r>
              <a:rPr lang="en-US" sz="15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rPr>
              <a:t>Respiratory etiquette</a:t>
            </a:r>
          </a:p>
          <a:p>
            <a:pPr marL="514350" indent="-285750">
              <a:buFont typeface="Arial" panose="020B0604020202020204" pitchFamily="34" charset="0"/>
              <a:buChar char="•"/>
            </a:pPr>
            <a:r>
              <a:rPr lang="en-US" sz="1500" dirty="0">
                <a:solidFill>
                  <a:schemeClr val="accent6">
                    <a:lumMod val="75000"/>
                  </a:schemeClr>
                </a:solidFill>
                <a:latin typeface="Arial" panose="020B0604020202020204" pitchFamily="34" charset="0"/>
                <a:ea typeface="Calibri" panose="020F0502020204030204" pitchFamily="34" charset="0"/>
                <a:cs typeface="Times New Roman" panose="02020603050405020304" pitchFamily="18" charset="0"/>
              </a:rPr>
              <a:t>Isolation of Sick individuals</a:t>
            </a:r>
            <a:endParaRPr lang="en-US" sz="1500" dirty="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514350" indent="-285750">
              <a:buFont typeface="Arial" panose="020B0604020202020204" pitchFamily="34" charset="0"/>
              <a:buChar char="•"/>
            </a:pPr>
            <a:r>
              <a:rPr lang="en-US" sz="1500"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Other environmental measures</a:t>
            </a:r>
          </a:p>
          <a:p>
            <a:pPr marL="514350" indent="-285750">
              <a:buFont typeface="Arial" panose="020B0604020202020204" pitchFamily="34" charset="0"/>
              <a:buChar char="•"/>
            </a:pPr>
            <a:r>
              <a:rPr lang="en-US" sz="1500"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Surface and Object cleaning</a:t>
            </a:r>
          </a:p>
          <a:p>
            <a:pPr marL="514350" marR="0" indent="-285750">
              <a:spcBef>
                <a:spcPts val="0"/>
              </a:spcBef>
              <a:spcAft>
                <a:spcPts val="0"/>
              </a:spcAft>
              <a:buFont typeface="Arial" panose="020B0604020202020204" pitchFamily="34" charset="0"/>
              <a:buChar char="•"/>
            </a:pPr>
            <a:r>
              <a:rPr lang="en-US" sz="1500" dirty="0">
                <a:solidFill>
                  <a:schemeClr val="accent2">
                    <a:lumMod val="75000"/>
                  </a:schemeClr>
                </a:solidFill>
                <a:latin typeface="Arial" panose="020B0604020202020204" pitchFamily="34" charset="0"/>
                <a:ea typeface="Calibri" panose="020F0502020204030204" pitchFamily="34" charset="0"/>
                <a:cs typeface="Times New Roman" panose="02020603050405020304" pitchFamily="18" charset="0"/>
              </a:rPr>
              <a:t>Face Masks</a:t>
            </a:r>
          </a:p>
          <a:p>
            <a:pPr marL="514350" indent="-285750">
              <a:buFont typeface="Arial" panose="020B0604020202020204" pitchFamily="34" charset="0"/>
              <a:buChar char="•"/>
            </a:pPr>
            <a:r>
              <a:rPr lang="en-US" sz="1500" dirty="0">
                <a:solidFill>
                  <a:schemeClr val="accent2">
                    <a:lumMod val="75000"/>
                  </a:schemeClr>
                </a:solidFill>
                <a:latin typeface="Arial" panose="020B0604020202020204" pitchFamily="34" charset="0"/>
                <a:cs typeface="Times New Roman" panose="02020603050405020304" pitchFamily="18" charset="0"/>
              </a:rPr>
              <a:t>Avoiding Crowding</a:t>
            </a:r>
          </a:p>
          <a:p>
            <a:pPr marL="514350" indent="-285750">
              <a:buFont typeface="Arial" panose="020B0604020202020204" pitchFamily="34" charset="0"/>
              <a:buChar char="•"/>
            </a:pPr>
            <a:r>
              <a:rPr lang="en-US" sz="1500" dirty="0">
                <a:solidFill>
                  <a:schemeClr val="accent2">
                    <a:lumMod val="75000"/>
                  </a:schemeClr>
                </a:solidFill>
                <a:latin typeface="Arial" panose="020B0604020202020204" pitchFamily="34" charset="0"/>
                <a:cs typeface="Times New Roman" panose="02020603050405020304" pitchFamily="18" charset="0"/>
              </a:rPr>
              <a:t>Travel Advice</a:t>
            </a:r>
          </a:p>
          <a:p>
            <a:pPr marL="514350" marR="0" indent="-285750">
              <a:spcBef>
                <a:spcPts val="0"/>
              </a:spcBef>
              <a:spcAft>
                <a:spcPts val="0"/>
              </a:spcAft>
              <a:buFont typeface="Arial" panose="020B0604020202020204" pitchFamily="34" charset="0"/>
              <a:buChar char="•"/>
            </a:pPr>
            <a:r>
              <a:rPr lang="en-US" sz="15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Contact Tracing</a:t>
            </a:r>
          </a:p>
          <a:p>
            <a:pPr marL="514350" marR="0" indent="-285750">
              <a:spcBef>
                <a:spcPts val="0"/>
              </a:spcBef>
              <a:spcAft>
                <a:spcPts val="0"/>
              </a:spcAft>
              <a:buFont typeface="Arial" panose="020B0604020202020204" pitchFamily="34" charset="0"/>
              <a:buChar char="•"/>
            </a:pPr>
            <a:r>
              <a:rPr lang="en-US" sz="1500" dirty="0">
                <a:solidFill>
                  <a:srgbClr val="FF0000"/>
                </a:solidFill>
                <a:latin typeface="Arial" panose="020B0604020202020204" pitchFamily="34" charset="0"/>
                <a:cs typeface="Times New Roman" panose="02020603050405020304" pitchFamily="18" charset="0"/>
              </a:rPr>
              <a:t>Quarantine of Exposed Individuals</a:t>
            </a:r>
          </a:p>
          <a:p>
            <a:pPr marL="514350" marR="0" indent="-285750">
              <a:spcBef>
                <a:spcPts val="0"/>
              </a:spcBef>
              <a:spcAft>
                <a:spcPts val="0"/>
              </a:spcAft>
              <a:buFont typeface="Arial" panose="020B0604020202020204" pitchFamily="34" charset="0"/>
              <a:buChar char="•"/>
            </a:pPr>
            <a:r>
              <a:rPr lang="en-US" sz="1500" dirty="0">
                <a:solidFill>
                  <a:srgbClr val="FF0000"/>
                </a:solidFill>
                <a:latin typeface="Arial" panose="020B0604020202020204" pitchFamily="34" charset="0"/>
                <a:cs typeface="Times New Roman" panose="02020603050405020304" pitchFamily="18" charset="0"/>
              </a:rPr>
              <a:t>Workplace Measures and Closures</a:t>
            </a:r>
          </a:p>
          <a:p>
            <a:pPr marL="514350" marR="0" indent="-285750">
              <a:spcBef>
                <a:spcPts val="0"/>
              </a:spcBef>
              <a:spcAft>
                <a:spcPts val="0"/>
              </a:spcAft>
              <a:buFont typeface="Arial" panose="020B0604020202020204" pitchFamily="34" charset="0"/>
              <a:buChar char="•"/>
            </a:pPr>
            <a:r>
              <a:rPr lang="en-US" sz="1500" dirty="0">
                <a:solidFill>
                  <a:srgbClr val="FF0000"/>
                </a:solidFill>
                <a:latin typeface="Arial" panose="020B0604020202020204" pitchFamily="34" charset="0"/>
                <a:cs typeface="Times New Roman" panose="02020603050405020304" pitchFamily="18" charset="0"/>
              </a:rPr>
              <a:t>School Measures and Closures</a:t>
            </a:r>
          </a:p>
          <a:p>
            <a:pPr marL="514350" marR="0" indent="-285750">
              <a:spcBef>
                <a:spcPts val="0"/>
              </a:spcBef>
              <a:spcAft>
                <a:spcPts val="0"/>
              </a:spcAft>
              <a:buFont typeface="Arial" panose="020B0604020202020204" pitchFamily="34" charset="0"/>
              <a:buChar char="•"/>
            </a:pPr>
            <a:r>
              <a:rPr lang="en-US" sz="1500" dirty="0">
                <a:solidFill>
                  <a:srgbClr val="FF0000"/>
                </a:solidFill>
                <a:latin typeface="Arial" panose="020B0604020202020204" pitchFamily="34" charset="0"/>
                <a:cs typeface="Times New Roman" panose="02020603050405020304" pitchFamily="18" charset="0"/>
              </a:rPr>
              <a:t>Entry and Exit Screening</a:t>
            </a:r>
          </a:p>
          <a:p>
            <a:pPr marL="514350" marR="0" indent="-285750">
              <a:spcBef>
                <a:spcPts val="0"/>
              </a:spcBef>
              <a:spcAft>
                <a:spcPts val="0"/>
              </a:spcAft>
              <a:buFont typeface="Arial" panose="020B0604020202020204" pitchFamily="34" charset="0"/>
              <a:buChar char="•"/>
            </a:pPr>
            <a:r>
              <a:rPr lang="en-US" sz="1500" dirty="0">
                <a:solidFill>
                  <a:srgbClr val="FF0000"/>
                </a:solidFill>
                <a:latin typeface="Arial" panose="020B0604020202020204" pitchFamily="34" charset="0"/>
                <a:cs typeface="Times New Roman" panose="02020603050405020304" pitchFamily="18" charset="0"/>
              </a:rPr>
              <a:t>Internal Travel Restrictions</a:t>
            </a:r>
          </a:p>
          <a:p>
            <a:pPr marL="514350" marR="0" indent="-285750">
              <a:spcBef>
                <a:spcPts val="0"/>
              </a:spcBef>
              <a:spcAft>
                <a:spcPts val="0"/>
              </a:spcAft>
              <a:buFont typeface="Arial" panose="020B0604020202020204" pitchFamily="34" charset="0"/>
              <a:buChar char="•"/>
            </a:pPr>
            <a:r>
              <a:rPr lang="en-US" sz="1500" dirty="0">
                <a:solidFill>
                  <a:srgbClr val="FF0000"/>
                </a:solidFill>
                <a:latin typeface="Arial" panose="020B0604020202020204" pitchFamily="34" charset="0"/>
                <a:cs typeface="Times New Roman" panose="02020603050405020304" pitchFamily="18" charset="0"/>
              </a:rPr>
              <a:t>Border Closures</a:t>
            </a:r>
            <a:endParaRPr lang="en-US" sz="1500" dirty="0">
              <a:solidFill>
                <a:srgbClr val="FF0000"/>
              </a:solidFill>
              <a:latin typeface="Arial" panose="020B060402020202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666119" y="440603"/>
            <a:ext cx="10718464" cy="954107"/>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solidFill>
                  <a:srgbClr val="990000"/>
                </a:solidFill>
                <a:latin typeface="Arial" panose="020B0604020202020204" pitchFamily="34" charset="0"/>
                <a:cs typeface="Arial" panose="020B0604020202020204" pitchFamily="34" charset="0"/>
              </a:rPr>
              <a:t>Lack of any Cost Benefit Analysis</a:t>
            </a:r>
          </a:p>
          <a:p>
            <a:pPr algn="ctr" eaLnBrk="1" hangingPunct="1">
              <a:spcBef>
                <a:spcPct val="0"/>
              </a:spcBef>
              <a:buFontTx/>
              <a:buNone/>
            </a:pPr>
            <a:r>
              <a:rPr lang="en-US" altLang="en-US" sz="2800" dirty="0">
                <a:solidFill>
                  <a:srgbClr val="990000"/>
                </a:solidFill>
                <a:latin typeface="Arial" panose="020B0604020202020204" pitchFamily="34" charset="0"/>
                <a:cs typeface="Arial" panose="020B0604020202020204" pitchFamily="34" charset="0"/>
              </a:rPr>
              <a:t>One Example: Non-Pharmaceutical Measures (NPIs) “Lockdowns”</a:t>
            </a:r>
          </a:p>
        </p:txBody>
      </p:sp>
      <p:sp>
        <p:nvSpPr>
          <p:cNvPr id="5" name="TextBox 4">
            <a:extLst>
              <a:ext uri="{FF2B5EF4-FFF2-40B4-BE49-F238E27FC236}">
                <a16:creationId xmlns:a16="http://schemas.microsoft.com/office/drawing/2014/main" id="{1FAE3C76-9C4C-4261-857F-B943B6C4890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pic>
        <p:nvPicPr>
          <p:cNvPr id="3" name="Picture 2">
            <a:extLst>
              <a:ext uri="{FF2B5EF4-FFF2-40B4-BE49-F238E27FC236}">
                <a16:creationId xmlns:a16="http://schemas.microsoft.com/office/drawing/2014/main" id="{B34AF4A0-DB49-4C29-93E8-D41B6D704515}"/>
              </a:ext>
            </a:extLst>
          </p:cNvPr>
          <p:cNvPicPr>
            <a:picLocks noChangeAspect="1"/>
          </p:cNvPicPr>
          <p:nvPr/>
        </p:nvPicPr>
        <p:blipFill>
          <a:blip r:embed="rId2"/>
          <a:stretch>
            <a:fillRect/>
          </a:stretch>
        </p:blipFill>
        <p:spPr>
          <a:xfrm>
            <a:off x="1635209" y="1754553"/>
            <a:ext cx="2928699" cy="3791167"/>
          </a:xfrm>
          <a:prstGeom prst="rect">
            <a:avLst/>
          </a:prstGeom>
          <a:ln w="19050">
            <a:solidFill>
              <a:schemeClr val="tx1"/>
            </a:solidFill>
          </a:ln>
        </p:spPr>
      </p:pic>
      <p:sp>
        <p:nvSpPr>
          <p:cNvPr id="4" name="TextBox 3">
            <a:extLst>
              <a:ext uri="{FF2B5EF4-FFF2-40B4-BE49-F238E27FC236}">
                <a16:creationId xmlns:a16="http://schemas.microsoft.com/office/drawing/2014/main" id="{5EB1A13C-ED26-4266-AA4B-1926E8685248}"/>
              </a:ext>
            </a:extLst>
          </p:cNvPr>
          <p:cNvSpPr txBox="1"/>
          <p:nvPr/>
        </p:nvSpPr>
        <p:spPr>
          <a:xfrm>
            <a:off x="1635209" y="5588750"/>
            <a:ext cx="2928699" cy="830997"/>
          </a:xfrm>
          <a:prstGeom prst="rect">
            <a:avLst/>
          </a:prstGeom>
          <a:noFill/>
        </p:spPr>
        <p:txBody>
          <a:bodyPr wrap="square" rtlCol="0">
            <a:spAutoFit/>
          </a:bodyPr>
          <a:lstStyle/>
          <a:p>
            <a:r>
              <a:rPr lang="en-US" sz="1600" dirty="0">
                <a:solidFill>
                  <a:srgbClr val="0070C0"/>
                </a:solidFill>
              </a:rPr>
              <a:t>https://apps.who.int/iris/bitstream/handle/10665/329438/9789241516839-eng.pdf</a:t>
            </a:r>
          </a:p>
        </p:txBody>
      </p:sp>
      <p:sp>
        <p:nvSpPr>
          <p:cNvPr id="8" name="TextBox 7">
            <a:extLst>
              <a:ext uri="{FF2B5EF4-FFF2-40B4-BE49-F238E27FC236}">
                <a16:creationId xmlns:a16="http://schemas.microsoft.com/office/drawing/2014/main" id="{591F457A-A9C4-4927-BA28-10E7050BCAE2}"/>
              </a:ext>
            </a:extLst>
          </p:cNvPr>
          <p:cNvSpPr txBox="1"/>
          <p:nvPr/>
        </p:nvSpPr>
        <p:spPr>
          <a:xfrm>
            <a:off x="5701312" y="5377521"/>
            <a:ext cx="4855476" cy="923330"/>
          </a:xfrm>
          <a:prstGeom prst="rect">
            <a:avLst/>
          </a:prstGeom>
          <a:noFill/>
          <a:ln w="57150">
            <a:solidFill>
              <a:srgbClr val="990000"/>
            </a:solidFill>
          </a:ln>
        </p:spPr>
        <p:txBody>
          <a:bodyPr wrap="square" rtlCol="0">
            <a:spAutoFit/>
          </a:bodyPr>
          <a:lstStyle/>
          <a:p>
            <a:pPr algn="ctr"/>
            <a:r>
              <a:rPr lang="en-US" b="1" dirty="0">
                <a:solidFill>
                  <a:srgbClr val="FF0000"/>
                </a:solidFill>
              </a:rPr>
              <a:t>Most found to be largely ineffective in reducing the spread of the virus but can cause significant collateral damage</a:t>
            </a:r>
          </a:p>
        </p:txBody>
      </p:sp>
      <p:sp>
        <p:nvSpPr>
          <p:cNvPr id="2" name="Oval 1">
            <a:extLst>
              <a:ext uri="{FF2B5EF4-FFF2-40B4-BE49-F238E27FC236}">
                <a16:creationId xmlns:a16="http://schemas.microsoft.com/office/drawing/2014/main" id="{5872644F-4301-FC8D-1A61-C339B7DA51EC}"/>
              </a:ext>
            </a:extLst>
          </p:cNvPr>
          <p:cNvSpPr/>
          <p:nvPr/>
        </p:nvSpPr>
        <p:spPr>
          <a:xfrm>
            <a:off x="5864087" y="4293705"/>
            <a:ext cx="3697355" cy="278295"/>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486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225288" y="365159"/>
            <a:ext cx="11820938" cy="553998"/>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000" dirty="0">
                <a:solidFill>
                  <a:srgbClr val="990000"/>
                </a:solidFill>
                <a:latin typeface="Arial" panose="020B0604020202020204" pitchFamily="34" charset="0"/>
                <a:cs typeface="Arial" panose="020B0604020202020204" pitchFamily="34" charset="0"/>
              </a:rPr>
              <a:t>Lack of Cost Benefit Analysis = A Lesson Relearned The Hard Way</a:t>
            </a:r>
          </a:p>
        </p:txBody>
      </p:sp>
      <p:sp>
        <p:nvSpPr>
          <p:cNvPr id="4" name="TextBox 3">
            <a:extLst>
              <a:ext uri="{FF2B5EF4-FFF2-40B4-BE49-F238E27FC236}">
                <a16:creationId xmlns:a16="http://schemas.microsoft.com/office/drawing/2014/main" id="{5DD3C9CC-2A71-4002-9570-11DAA1EFE5F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2" name="TextBox 1">
            <a:extLst>
              <a:ext uri="{FF2B5EF4-FFF2-40B4-BE49-F238E27FC236}">
                <a16:creationId xmlns:a16="http://schemas.microsoft.com/office/drawing/2014/main" id="{39666BFD-25A3-4264-8DCE-C02AE9FE76A0}"/>
              </a:ext>
            </a:extLst>
          </p:cNvPr>
          <p:cNvSpPr txBox="1"/>
          <p:nvPr/>
        </p:nvSpPr>
        <p:spPr>
          <a:xfrm>
            <a:off x="847580" y="5730190"/>
            <a:ext cx="10496835" cy="446276"/>
          </a:xfrm>
          <a:prstGeom prst="rect">
            <a:avLst/>
          </a:prstGeom>
          <a:noFill/>
          <a:ln w="28575">
            <a:solidFill>
              <a:srgbClr val="C00000"/>
            </a:solidFill>
          </a:ln>
        </p:spPr>
        <p:txBody>
          <a:bodyPr wrap="square" rtlCol="0">
            <a:spAutoFit/>
          </a:bodyPr>
          <a:lstStyle/>
          <a:p>
            <a:pPr algn="ctr"/>
            <a:r>
              <a:rPr lang="en-US" sz="2300" dirty="0">
                <a:hlinkClick r:id="rId3"/>
              </a:rPr>
              <a:t>https://www.aier.org/article/lockdowns-do-not-control-the-coronavirus-the-evidence/</a:t>
            </a:r>
            <a:endParaRPr lang="en-US" sz="2300" dirty="0"/>
          </a:p>
        </p:txBody>
      </p:sp>
      <p:sp>
        <p:nvSpPr>
          <p:cNvPr id="8" name="TextBox 7">
            <a:extLst>
              <a:ext uri="{FF2B5EF4-FFF2-40B4-BE49-F238E27FC236}">
                <a16:creationId xmlns:a16="http://schemas.microsoft.com/office/drawing/2014/main" id="{9117C5F2-EDCC-4F52-BAE9-B54B88F42C0D}"/>
              </a:ext>
            </a:extLst>
          </p:cNvPr>
          <p:cNvSpPr txBox="1"/>
          <p:nvPr/>
        </p:nvSpPr>
        <p:spPr>
          <a:xfrm>
            <a:off x="285406" y="1343362"/>
            <a:ext cx="11506874" cy="4278094"/>
          </a:xfrm>
          <a:prstGeom prst="rect">
            <a:avLst/>
          </a:prstGeom>
          <a:noFill/>
          <a:ln w="28575">
            <a:solidFill>
              <a:schemeClr val="tx1"/>
            </a:solidFill>
          </a:ln>
        </p:spPr>
        <p:txBody>
          <a:bodyPr wrap="square" rtlCol="0">
            <a:spAutoFit/>
          </a:bodyPr>
          <a:lstStyle/>
          <a:p>
            <a:pPr algn="ctr"/>
            <a:r>
              <a:rPr lang="en-US" sz="1700" b="1" i="0" dirty="0">
                <a:solidFill>
                  <a:srgbClr val="0070C0"/>
                </a:solidFill>
                <a:effectLst/>
                <a:latin typeface="Arial" panose="020B0604020202020204" pitchFamily="34" charset="0"/>
                <a:cs typeface="Arial" panose="020B0604020202020204" pitchFamily="34" charset="0"/>
              </a:rPr>
              <a:t>European Journal of Clinical Investigation</a:t>
            </a:r>
          </a:p>
          <a:p>
            <a:pPr algn="ctr"/>
            <a:r>
              <a:rPr lang="en-US" sz="1700" b="1" i="0" dirty="0">
                <a:solidFill>
                  <a:srgbClr val="0070C0"/>
                </a:solidFill>
                <a:effectLst/>
                <a:latin typeface="Arial" panose="020B0604020202020204" pitchFamily="34" charset="0"/>
                <a:cs typeface="Arial" panose="020B0604020202020204" pitchFamily="34" charset="0"/>
              </a:rPr>
              <a:t>Assessing mandatory stay‐at‐home and business closure effects on the spread of COVID‐19 Methods </a:t>
            </a:r>
          </a:p>
          <a:p>
            <a:pPr algn="ctr"/>
            <a:r>
              <a:rPr lang="en-US" sz="1700" b="0" i="0" u="none" strike="noStrike" dirty="0">
                <a:solidFill>
                  <a:srgbClr val="C00000"/>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Eran </a:t>
            </a:r>
            <a:r>
              <a:rPr lang="en-US" sz="1700" b="0" i="0" u="none" strike="noStrike" dirty="0" err="1">
                <a:solidFill>
                  <a:srgbClr val="C00000"/>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Bendavid</a:t>
            </a:r>
            <a:r>
              <a:rPr lang="en-US" sz="1700" b="0" i="0" dirty="0">
                <a:solidFill>
                  <a:srgbClr val="C00000"/>
                </a:solidFill>
                <a:effectLst/>
                <a:latin typeface="Open Sans" panose="020B0606030504020204" pitchFamily="34" charset="0"/>
              </a:rPr>
              <a:t>, </a:t>
            </a:r>
            <a:r>
              <a:rPr lang="en-US" sz="1700" b="0" i="0" u="none" strike="noStrike" dirty="0">
                <a:solidFill>
                  <a:srgbClr val="C00000"/>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Christopher Oh</a:t>
            </a:r>
            <a:r>
              <a:rPr lang="en-US" sz="1700" b="0" i="0" dirty="0">
                <a:solidFill>
                  <a:srgbClr val="C00000"/>
                </a:solidFill>
                <a:effectLst/>
                <a:latin typeface="Open Sans" panose="020B0606030504020204" pitchFamily="34" charset="0"/>
              </a:rPr>
              <a:t>, </a:t>
            </a:r>
            <a:r>
              <a:rPr lang="en-US" sz="1700" b="0" i="0" u="none" strike="noStrike" dirty="0">
                <a:solidFill>
                  <a:srgbClr val="C00000"/>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Jay Bhattacharya</a:t>
            </a:r>
            <a:r>
              <a:rPr lang="en-US" sz="1700" b="0" i="0" dirty="0">
                <a:solidFill>
                  <a:srgbClr val="C00000"/>
                </a:solidFill>
                <a:effectLst/>
                <a:latin typeface="Open Sans" panose="020B0606030504020204" pitchFamily="34" charset="0"/>
              </a:rPr>
              <a:t>, </a:t>
            </a:r>
            <a:r>
              <a:rPr lang="en-US" sz="1700" b="0" i="0" u="none" strike="noStrike" dirty="0">
                <a:solidFill>
                  <a:srgbClr val="C00000"/>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John P. A. Ioannidis</a:t>
            </a:r>
            <a:endParaRPr lang="en-US" sz="1700" b="0" i="0" u="none" strike="noStrike" dirty="0">
              <a:solidFill>
                <a:srgbClr val="C00000"/>
              </a:solidFill>
              <a:effectLst/>
              <a:latin typeface="Open Sans" panose="020B0606030504020204" pitchFamily="34" charset="0"/>
            </a:endParaRPr>
          </a:p>
          <a:p>
            <a:pPr algn="ctr"/>
            <a:endParaRPr lang="en-US" sz="1700" b="1" i="0" dirty="0">
              <a:solidFill>
                <a:srgbClr val="C00000"/>
              </a:solidFill>
              <a:effectLst/>
              <a:latin typeface="Arial" panose="020B0604020202020204" pitchFamily="34" charset="0"/>
              <a:cs typeface="Arial" panose="020B0604020202020204" pitchFamily="34" charset="0"/>
            </a:endParaRPr>
          </a:p>
          <a:p>
            <a:pPr algn="l"/>
            <a:r>
              <a:rPr lang="en-US" sz="1700" b="0" i="0" dirty="0">
                <a:solidFill>
                  <a:srgbClr val="1C1D1E"/>
                </a:solidFill>
                <a:effectLst/>
                <a:latin typeface="Arial" panose="020B0604020202020204" pitchFamily="34" charset="0"/>
                <a:cs typeface="Arial" panose="020B0604020202020204" pitchFamily="34" charset="0"/>
              </a:rPr>
              <a:t>We first estimate COVID‐19 case growth in relation to any NPI implementation in subnational regions of 10 countries: England, France, Germany, Iran, Italy, Netherlands, Spain, South Korea, Sweden and the United States. Using first‐difference models with fixed effects, we isolate the effects of </a:t>
            </a:r>
            <a:r>
              <a:rPr lang="en-US" sz="1700" b="0" i="0" dirty="0" err="1">
                <a:solidFill>
                  <a:srgbClr val="1C1D1E"/>
                </a:solidFill>
                <a:effectLst/>
                <a:latin typeface="Arial" panose="020B0604020202020204" pitchFamily="34" charset="0"/>
                <a:cs typeface="Arial" panose="020B0604020202020204" pitchFamily="34" charset="0"/>
              </a:rPr>
              <a:t>mrNPIs</a:t>
            </a:r>
            <a:r>
              <a:rPr lang="en-US" sz="1700" b="0" i="0" dirty="0">
                <a:solidFill>
                  <a:srgbClr val="1C1D1E"/>
                </a:solidFill>
                <a:effectLst/>
                <a:latin typeface="Arial" panose="020B0604020202020204" pitchFamily="34" charset="0"/>
                <a:cs typeface="Arial" panose="020B0604020202020204" pitchFamily="34" charset="0"/>
              </a:rPr>
              <a:t> by subtracting the combined effects of </a:t>
            </a:r>
            <a:r>
              <a:rPr lang="en-US" sz="1700" b="0" i="0" dirty="0" err="1">
                <a:solidFill>
                  <a:srgbClr val="1C1D1E"/>
                </a:solidFill>
                <a:effectLst/>
                <a:latin typeface="Arial" panose="020B0604020202020204" pitchFamily="34" charset="0"/>
                <a:cs typeface="Arial" panose="020B0604020202020204" pitchFamily="34" charset="0"/>
              </a:rPr>
              <a:t>lrNPIs</a:t>
            </a:r>
            <a:r>
              <a:rPr lang="en-US" sz="1700" b="0" i="0" dirty="0">
                <a:solidFill>
                  <a:srgbClr val="1C1D1E"/>
                </a:solidFill>
                <a:effectLst/>
                <a:latin typeface="Arial" panose="020B0604020202020204" pitchFamily="34" charset="0"/>
                <a:cs typeface="Arial" panose="020B0604020202020204" pitchFamily="34" charset="0"/>
              </a:rPr>
              <a:t> and epidemic dynamics from all NPIs. We use case growth in Sweden and South Korea, 2 countries that did not implement mandatory stay‐at‐home and business closures, as comparison countries for the other 8 countries (16 total comparisons).</a:t>
            </a:r>
          </a:p>
          <a:p>
            <a:pPr algn="l"/>
            <a:endParaRPr lang="en-US" sz="1700" b="0" i="0" dirty="0">
              <a:solidFill>
                <a:srgbClr val="1C1D1E"/>
              </a:solidFill>
              <a:effectLst/>
              <a:latin typeface="Arial" panose="020B0604020202020204" pitchFamily="34" charset="0"/>
              <a:cs typeface="Arial" panose="020B0604020202020204" pitchFamily="34" charset="0"/>
            </a:endParaRPr>
          </a:p>
          <a:p>
            <a:pPr algn="l"/>
            <a:r>
              <a:rPr lang="en-US" sz="1700" b="1" i="0" dirty="0">
                <a:solidFill>
                  <a:srgbClr val="FF0000"/>
                </a:solidFill>
                <a:effectLst/>
                <a:latin typeface="Arial" panose="020B0604020202020204" pitchFamily="34" charset="0"/>
                <a:cs typeface="Arial" panose="020B0604020202020204" pitchFamily="34" charset="0"/>
              </a:rPr>
              <a:t>Conclusions</a:t>
            </a:r>
          </a:p>
          <a:p>
            <a:pPr algn="l"/>
            <a:r>
              <a:rPr lang="en-US" sz="1700" b="0" i="0" dirty="0">
                <a:solidFill>
                  <a:srgbClr val="1C1D1E"/>
                </a:solidFill>
                <a:effectLst/>
                <a:latin typeface="Arial" panose="020B0604020202020204" pitchFamily="34" charset="0"/>
                <a:cs typeface="Arial" panose="020B0604020202020204" pitchFamily="34" charset="0"/>
              </a:rPr>
              <a:t>While small benefits cannot be excluded</a:t>
            </a:r>
            <a:r>
              <a:rPr lang="en-US" sz="1700" b="0" i="0" dirty="0">
                <a:solidFill>
                  <a:srgbClr val="FF0000"/>
                </a:solidFill>
                <a:effectLst/>
                <a:latin typeface="Arial" panose="020B0604020202020204" pitchFamily="34" charset="0"/>
                <a:cs typeface="Arial" panose="020B0604020202020204" pitchFamily="34" charset="0"/>
              </a:rPr>
              <a:t>, </a:t>
            </a:r>
            <a:r>
              <a:rPr lang="en-US" sz="1700" b="1" i="0" dirty="0">
                <a:solidFill>
                  <a:srgbClr val="FF0000"/>
                </a:solidFill>
                <a:effectLst/>
                <a:latin typeface="Arial" panose="020B0604020202020204" pitchFamily="34" charset="0"/>
                <a:cs typeface="Arial" panose="020B0604020202020204" pitchFamily="34" charset="0"/>
              </a:rPr>
              <a:t>we do not find significant benefits on case growth of more restrictive NPIs.</a:t>
            </a:r>
            <a:r>
              <a:rPr lang="en-US" sz="1700" b="1" i="0" dirty="0">
                <a:solidFill>
                  <a:srgbClr val="990000"/>
                </a:solidFill>
                <a:effectLst/>
                <a:latin typeface="Arial" panose="020B0604020202020204" pitchFamily="34" charset="0"/>
                <a:cs typeface="Arial" panose="020B0604020202020204" pitchFamily="34" charset="0"/>
              </a:rPr>
              <a:t> </a:t>
            </a:r>
            <a:r>
              <a:rPr lang="en-US" sz="1700" b="0" i="0" dirty="0">
                <a:solidFill>
                  <a:srgbClr val="1C1D1E"/>
                </a:solidFill>
                <a:effectLst/>
                <a:latin typeface="Arial" panose="020B0604020202020204" pitchFamily="34" charset="0"/>
                <a:cs typeface="Arial" panose="020B0604020202020204" pitchFamily="34" charset="0"/>
              </a:rPr>
              <a:t>Similar reductions in case growth may be achievable with less‐restrictive interventions.</a:t>
            </a:r>
          </a:p>
          <a:p>
            <a:pPr algn="l"/>
            <a:endParaRPr lang="en-US" sz="1700" b="0" i="0" dirty="0">
              <a:solidFill>
                <a:srgbClr val="1C1D1E"/>
              </a:solidFill>
              <a:effectLst/>
              <a:latin typeface="Arial" panose="020B0604020202020204" pitchFamily="34" charset="0"/>
              <a:cs typeface="Arial" panose="020B0604020202020204" pitchFamily="34" charset="0"/>
            </a:endParaRPr>
          </a:p>
          <a:p>
            <a:pPr algn="ctr"/>
            <a:r>
              <a:rPr lang="en-US" sz="1700" b="0" i="0" dirty="0">
                <a:solidFill>
                  <a:srgbClr val="0070C0"/>
                </a:solidFill>
                <a:effectLst/>
                <a:latin typeface="Arial" panose="020B0604020202020204" pitchFamily="34" charset="0"/>
                <a:cs typeface="Arial" panose="020B0604020202020204" pitchFamily="34" charset="0"/>
              </a:rPr>
              <a:t>https://onlinelibrary.wiley.com/doi/10.1111/eci.13484</a:t>
            </a:r>
            <a:endParaRPr lang="en-US" sz="1700" b="0" i="0" dirty="0">
              <a:solidFill>
                <a:srgbClr val="0070C0"/>
              </a:solidFill>
              <a:effectLst/>
              <a:latin typeface="Open Sans"/>
            </a:endParaRPr>
          </a:p>
        </p:txBody>
      </p:sp>
    </p:spTree>
    <p:extLst>
      <p:ext uri="{BB962C8B-B14F-4D97-AF65-F5344CB8AC3E}">
        <p14:creationId xmlns:p14="http://schemas.microsoft.com/office/powerpoint/2010/main" val="12745047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59D89246-3FC3-4757-838B-D2DB389DA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862" y="0"/>
            <a:ext cx="10210275" cy="6858000"/>
          </a:xfrm>
          <a:prstGeom prst="rect">
            <a:avLst/>
          </a:prstGeom>
        </p:spPr>
      </p:pic>
      <p:sp>
        <p:nvSpPr>
          <p:cNvPr id="2" name="TextBox 1">
            <a:extLst>
              <a:ext uri="{FF2B5EF4-FFF2-40B4-BE49-F238E27FC236}">
                <a16:creationId xmlns:a16="http://schemas.microsoft.com/office/drawing/2014/main" id="{A51CEE3E-7EBB-47DF-8B8D-CC441DF12D08}"/>
              </a:ext>
            </a:extLst>
          </p:cNvPr>
          <p:cNvSpPr txBox="1"/>
          <p:nvPr/>
        </p:nvSpPr>
        <p:spPr>
          <a:xfrm>
            <a:off x="7502977" y="3986366"/>
            <a:ext cx="3502480" cy="1446550"/>
          </a:xfrm>
          <a:prstGeom prst="rect">
            <a:avLst/>
          </a:prstGeom>
          <a:noFill/>
        </p:spPr>
        <p:txBody>
          <a:bodyPr wrap="square" rtlCol="0">
            <a:spAutoFit/>
          </a:bodyPr>
          <a:lstStyle/>
          <a:p>
            <a:pPr algn="ctr"/>
            <a:r>
              <a:rPr lang="en-US" sz="4400" dirty="0">
                <a:solidFill>
                  <a:srgbClr val="990000"/>
                </a:solidFill>
                <a:latin typeface="Arial" panose="020B0604020202020204" pitchFamily="34" charset="0"/>
                <a:cs typeface="Arial" panose="020B0604020202020204" pitchFamily="34" charset="0"/>
              </a:rPr>
              <a:t>from “Lockdowns”</a:t>
            </a:r>
          </a:p>
        </p:txBody>
      </p:sp>
    </p:spTree>
    <p:extLst>
      <p:ext uri="{BB962C8B-B14F-4D97-AF65-F5344CB8AC3E}">
        <p14:creationId xmlns:p14="http://schemas.microsoft.com/office/powerpoint/2010/main" val="298288274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487278" y="1484448"/>
            <a:ext cx="10669603" cy="4431983"/>
          </a:xfrm>
          <a:prstGeom prst="rect">
            <a:avLst/>
          </a:prstGeom>
          <a:noFill/>
          <a:ln w="28575">
            <a:solidFill>
              <a:srgbClr val="002060"/>
            </a:solidFill>
          </a:ln>
        </p:spPr>
        <p:txBody>
          <a:bodyPr wrap="square" rtlCol="0">
            <a:spAutoFit/>
          </a:bodyPr>
          <a:lstStyle/>
          <a:p>
            <a:pPr marR="0" lvl="0">
              <a:spcBef>
                <a:spcPts val="0"/>
              </a:spcBef>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NPI Collateral damage includes, but is not limited to, </a:t>
            </a:r>
            <a:r>
              <a:rPr lang="en-US" sz="2400" b="1" dirty="0">
                <a:effectLst/>
                <a:latin typeface="Arial" panose="020B0604020202020204" pitchFamily="34" charset="0"/>
                <a:ea typeface="Calibri" panose="020F0502020204030204" pitchFamily="34" charset="0"/>
                <a:cs typeface="Arial" panose="020B0604020202020204" pitchFamily="34" charset="0"/>
              </a:rPr>
              <a:t>massive damage</a:t>
            </a:r>
            <a:r>
              <a:rPr lang="en-US" sz="2400" dirty="0">
                <a:effectLst/>
                <a:latin typeface="Arial" panose="020B0604020202020204" pitchFamily="34" charset="0"/>
                <a:ea typeface="Calibri" panose="020F0502020204030204" pitchFamily="34" charset="0"/>
                <a:cs typeface="Arial" panose="020B0604020202020204" pitchFamily="34" charset="0"/>
              </a:rPr>
              <a:t> to:</a:t>
            </a:r>
          </a:p>
          <a:p>
            <a:pPr marL="2571750" lvl="5" indent="-285750">
              <a:buFont typeface="Arial" panose="020B0604020202020204" pitchFamily="34" charset="0"/>
              <a:buChar char="•"/>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our individual Mental health,</a:t>
            </a:r>
          </a:p>
          <a:p>
            <a:pPr marL="2571750" lvl="5" indent="-285750">
              <a:buFont typeface="Arial" panose="020B0604020202020204" pitchFamily="34" charset="0"/>
              <a:buChar char="•"/>
            </a:pP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our </a:t>
            </a: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Social fabric, </a:t>
            </a:r>
          </a:p>
          <a:p>
            <a:pPr marL="2571750" lvl="5" indent="-285750">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other Severe Health conditions,</a:t>
            </a:r>
          </a:p>
          <a:p>
            <a:pPr marL="2571750" lvl="5" indent="-285750">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our Children’s development, education and socialization, and</a:t>
            </a:r>
          </a:p>
          <a:p>
            <a:pPr marL="2571750" lvl="5" indent="-285750">
              <a:buFont typeface="Arial" panose="020B0604020202020204" pitchFamily="34" charset="0"/>
              <a:buChar char="•"/>
            </a:pPr>
            <a:r>
              <a:rPr lang="en-US"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our Economic Well Being as individuals, in businesses, and as a nation</a:t>
            </a:r>
            <a:endParaRPr lang="en-US" sz="24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285750" marR="0" lvl="0" indent="-285750">
              <a:spcBef>
                <a:spcPts val="0"/>
              </a:spcBef>
              <a:spcAft>
                <a:spcPts val="0"/>
              </a:spcAft>
              <a:buFont typeface="Arial" panose="020B0604020202020204" pitchFamily="34" charset="0"/>
              <a:buChar char="•"/>
            </a:pPr>
            <a:r>
              <a:rPr lang="en-US" b="0" i="0" u="sng" dirty="0">
                <a:solidFill>
                  <a:srgbClr val="0563C1"/>
                </a:solidFill>
                <a:effectLst/>
                <a:latin typeface="Arial" panose="020B0604020202020204" pitchFamily="34" charset="0"/>
                <a:cs typeface="Arial" panose="020B0604020202020204" pitchFamily="34" charset="0"/>
                <a:hlinkClick r:id="rId2" tooltip="Protected by Outlook: https://www.jccf.ca/published_reports/flying-blind-governments-hasty-decisions-to-lock-down-canadians-while-damaging-public-health-and-the-economy/?fbclid=IwAR1pjOJTEOAi_BmWGS-JPpV3KVf54gtxXWeFR_-U792Tksb5jpbewihJudE. Click or tap to follow the link.">
                  <a:extLst>
                    <a:ext uri="{A12FA001-AC4F-418D-AE19-62706E023703}">
                      <ahyp:hlinkClr xmlns:ahyp="http://schemas.microsoft.com/office/drawing/2018/hyperlinkcolor" val="tx"/>
                    </a:ext>
                  </a:extLst>
                </a:hlinkClick>
              </a:rPr>
              <a:t>https://www.jccf.ca/published_reports/flying-blind-governments-hasty-decisions-to-lock-down-canadians-while-damaging-public-health-and-the-economy</a:t>
            </a:r>
            <a:r>
              <a:rPr lang="en-US" b="0" i="0" u="sng" dirty="0">
                <a:solidFill>
                  <a:srgbClr val="0070C0"/>
                </a:solidFill>
                <a:effectLst/>
                <a:latin typeface="Arial" panose="020B0604020202020204" pitchFamily="34" charset="0"/>
                <a:cs typeface="Arial" panose="020B0604020202020204" pitchFamily="34" charset="0"/>
                <a:hlinkClick r:id="rId2" tooltip="Protected by Outlook: https://www.jccf.ca/published_reports/flying-blind-governments-hasty-decisions-to-lock-down-canadians-while-damaging-public-health-and-the-economy/?fbclid=IwAR1pjOJTEOAi_BmWGS-JPpV3KVf54gtxXWeFR_-U792Tksb5jpbewihJudE. Click or tap to follow the link.">
                  <a:extLst>
                    <a:ext uri="{A12FA001-AC4F-418D-AE19-62706E023703}">
                      <ahyp:hlinkClr xmlns:ahyp="http://schemas.microsoft.com/office/drawing/2018/hyperlinkcolor" val="tx"/>
                    </a:ext>
                  </a:extLst>
                </a:hlinkClick>
              </a:rPr>
              <a:t>/</a:t>
            </a:r>
            <a:endParaRPr lang="en-US" b="0" i="0" u="sng" dirty="0">
              <a:solidFill>
                <a:srgbClr val="0070C0"/>
              </a:solidFill>
              <a:effectLst/>
              <a:latin typeface="Arial" panose="020B0604020202020204" pitchFamily="34" charset="0"/>
              <a:cs typeface="Arial" panose="020B0604020202020204" pitchFamily="34" charset="0"/>
            </a:endParaRPr>
          </a:p>
          <a:p>
            <a:pPr marL="285750" marR="0" lvl="0" indent="-285750">
              <a:spcBef>
                <a:spcPts val="0"/>
              </a:spcBef>
              <a:spcAft>
                <a:spcPts val="0"/>
              </a:spcAft>
              <a:buFont typeface="Arial" panose="020B0604020202020204" pitchFamily="34" charset="0"/>
              <a:buChar char="•"/>
            </a:pPr>
            <a:r>
              <a:rPr lang="en-US" b="0" i="0" dirty="0">
                <a:solidFill>
                  <a:srgbClr val="0070C0"/>
                </a:solidFill>
                <a:effectLst/>
                <a:latin typeface="Arial" panose="020B0604020202020204" pitchFamily="34" charset="0"/>
                <a:cs typeface="Arial" panose="020B0604020202020204" pitchFamily="34" charset="0"/>
                <a:hlinkClick r:id="rId3"/>
              </a:rPr>
              <a:t>https://www.frontiersin.org/articles/10.3389/fpubh.2021.625778/full</a:t>
            </a:r>
            <a:r>
              <a:rPr lang="en-US" b="0" i="0" dirty="0">
                <a:solidFill>
                  <a:srgbClr val="0070C0"/>
                </a:solidFill>
                <a:effectLst/>
                <a:latin typeface="Arial" panose="020B0604020202020204" pitchFamily="34" charset="0"/>
                <a:cs typeface="Arial" panose="020B0604020202020204" pitchFamily="34" charset="0"/>
              </a:rPr>
              <a:t> - Dr Ari Joffe</a:t>
            </a:r>
          </a:p>
          <a:p>
            <a:pPr marL="285750" marR="0" lvl="0" indent="-285750">
              <a:spcBef>
                <a:spcPts val="0"/>
              </a:spcBef>
              <a:spcAft>
                <a:spcPts val="0"/>
              </a:spcAft>
              <a:buFont typeface="Arial" panose="020B0604020202020204" pitchFamily="34" charset="0"/>
              <a:buChar char="•"/>
            </a:pPr>
            <a:r>
              <a:rPr lang="en-US"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http://www.sfu.ca/~allen/LockdownReport.pdf</a:t>
            </a:r>
            <a:endParaRPr lang="en-US"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285750" marR="0" lvl="0" indent="-285750">
              <a:spcBef>
                <a:spcPts val="0"/>
              </a:spcBef>
              <a:spcAft>
                <a:spcPts val="0"/>
              </a:spcAft>
              <a:buFont typeface="Arial" panose="020B0604020202020204" pitchFamily="34" charset="0"/>
              <a:buChar char="•"/>
            </a:pPr>
            <a:r>
              <a:rPr lang="en-US"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https://collateralglobal.org/</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261643" y="223408"/>
            <a:ext cx="11668714" cy="1077218"/>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u="sng" dirty="0">
                <a:solidFill>
                  <a:srgbClr val="990000"/>
                </a:solidFill>
                <a:latin typeface="Arial" panose="020B0604020202020204" pitchFamily="34" charset="0"/>
                <a:cs typeface="Arial" panose="020B0604020202020204" pitchFamily="34" charset="0"/>
              </a:rPr>
              <a:t>Ignoring Lessons Learned and Skipping the Cost Benefit Analysis</a:t>
            </a:r>
          </a:p>
          <a:p>
            <a:pPr algn="ctr" eaLnBrk="1" hangingPunct="1">
              <a:spcBef>
                <a:spcPct val="0"/>
              </a:spcBef>
              <a:buFontTx/>
              <a:buNone/>
            </a:pPr>
            <a:endParaRPr lang="en-US" altLang="en-US" sz="1800" dirty="0">
              <a:latin typeface="Arial" panose="020B0604020202020204" pitchFamily="34" charset="0"/>
              <a:cs typeface="Arial" panose="020B0604020202020204" pitchFamily="34" charset="0"/>
            </a:endParaRPr>
          </a:p>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The results are predicable: </a:t>
            </a:r>
            <a:r>
              <a:rPr lang="en-US" altLang="en-US" sz="1800" u="sng" dirty="0">
                <a:latin typeface="Arial" panose="020B0604020202020204" pitchFamily="34" charset="0"/>
                <a:cs typeface="Arial" panose="020B0604020202020204" pitchFamily="34" charset="0"/>
              </a:rPr>
              <a:t>Deadly Consequences </a:t>
            </a:r>
            <a:r>
              <a:rPr lang="en-US" altLang="en-US" sz="1800" dirty="0">
                <a:latin typeface="Arial" panose="020B0604020202020204" pitchFamily="34" charset="0"/>
                <a:cs typeface="Arial" panose="020B0604020202020204" pitchFamily="34" charset="0"/>
              </a:rPr>
              <a:t>from Using “Lockdowns” (NPIs)</a:t>
            </a:r>
          </a:p>
        </p:txBody>
      </p:sp>
      <p:sp>
        <p:nvSpPr>
          <p:cNvPr id="4" name="TextBox 3">
            <a:extLst>
              <a:ext uri="{FF2B5EF4-FFF2-40B4-BE49-F238E27FC236}">
                <a16:creationId xmlns:a16="http://schemas.microsoft.com/office/drawing/2014/main" id="{F46C73B7-E945-49AE-9990-AD02E01B7369}"/>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2" name="TextBox 1">
            <a:extLst>
              <a:ext uri="{FF2B5EF4-FFF2-40B4-BE49-F238E27FC236}">
                <a16:creationId xmlns:a16="http://schemas.microsoft.com/office/drawing/2014/main" id="{EF3CBEAC-A6DE-4E5C-85C6-35089E2C0246}"/>
              </a:ext>
            </a:extLst>
          </p:cNvPr>
          <p:cNvSpPr txBox="1"/>
          <p:nvPr/>
        </p:nvSpPr>
        <p:spPr>
          <a:xfrm>
            <a:off x="573661" y="5983423"/>
            <a:ext cx="10496836" cy="369332"/>
          </a:xfrm>
          <a:prstGeom prst="rect">
            <a:avLst/>
          </a:prstGeom>
          <a:noFill/>
          <a:ln w="28575">
            <a:solidFill>
              <a:schemeClr val="tx1"/>
            </a:solidFill>
          </a:ln>
        </p:spPr>
        <p:txBody>
          <a:bodyPr wrap="square" rtlCol="0">
            <a:spAutoFit/>
          </a:bodyPr>
          <a:lstStyle/>
          <a:p>
            <a:pPr algn="ctr"/>
            <a:r>
              <a:rPr lang="en-US" dirty="0">
                <a:hlinkClick r:id="rId5"/>
              </a:rPr>
              <a:t>https://brownstone.org/articles/more-than-400-studies-on-the-failure-of-compulsory-covid-interventions/</a:t>
            </a:r>
            <a:endParaRPr lang="en-US" dirty="0"/>
          </a:p>
        </p:txBody>
      </p:sp>
    </p:spTree>
    <p:extLst>
      <p:ext uri="{BB962C8B-B14F-4D97-AF65-F5344CB8AC3E}">
        <p14:creationId xmlns:p14="http://schemas.microsoft.com/office/powerpoint/2010/main" val="27360294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up)">
                                      <p:cBhvr>
                                        <p:cTn id="7" dur="500"/>
                                        <p:tgtEl>
                                          <p:spTgt spid="6">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up)">
                                      <p:cBhvr>
                                        <p:cTn id="19" dur="500"/>
                                        <p:tgtEl>
                                          <p:spTgt spid="6">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500"/>
                                        <p:tgtEl>
                                          <p:spTgt spid="6">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500"/>
                                        <p:tgtEl>
                                          <p:spTgt spid="6">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up)">
                                      <p:cBhvr>
                                        <p:cTn id="31" dur="500"/>
                                        <p:tgtEl>
                                          <p:spTgt spid="6">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wipe(up)">
                                      <p:cBhvr>
                                        <p:cTn id="35" dur="500"/>
                                        <p:tgtEl>
                                          <p:spTgt spid="6">
                                            <p:txEl>
                                              <p:pRg st="6" end="6"/>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wipe(up)">
                                      <p:cBhvr>
                                        <p:cTn id="38" dur="500"/>
                                        <p:tgtEl>
                                          <p:spTgt spid="6">
                                            <p:txEl>
                                              <p:pRg st="7" end="7"/>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wipe(up)">
                                      <p:cBhvr>
                                        <p:cTn id="41" dur="500"/>
                                        <p:tgtEl>
                                          <p:spTgt spid="6">
                                            <p:txEl>
                                              <p:pRg st="8" end="8"/>
                                            </p:tx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wipe(up)">
                                      <p:cBhvr>
                                        <p:cTn id="44" dur="500"/>
                                        <p:tgtEl>
                                          <p:spTgt spid="6">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80">
                                          <p:stCondLst>
                                            <p:cond delay="0"/>
                                          </p:stCondLst>
                                        </p:cTn>
                                        <p:tgtEl>
                                          <p:spTgt spid="2"/>
                                        </p:tgtEl>
                                      </p:cBhvr>
                                    </p:animEffect>
                                    <p:anim calcmode="lin" valueType="num">
                                      <p:cBhvr>
                                        <p:cTn id="5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5" dur="26">
                                          <p:stCondLst>
                                            <p:cond delay="650"/>
                                          </p:stCondLst>
                                        </p:cTn>
                                        <p:tgtEl>
                                          <p:spTgt spid="2"/>
                                        </p:tgtEl>
                                      </p:cBhvr>
                                      <p:to x="100000" y="60000"/>
                                    </p:animScale>
                                    <p:animScale>
                                      <p:cBhvr>
                                        <p:cTn id="56" dur="166" decel="50000">
                                          <p:stCondLst>
                                            <p:cond delay="676"/>
                                          </p:stCondLst>
                                        </p:cTn>
                                        <p:tgtEl>
                                          <p:spTgt spid="2"/>
                                        </p:tgtEl>
                                      </p:cBhvr>
                                      <p:to x="100000" y="100000"/>
                                    </p:animScale>
                                    <p:animScale>
                                      <p:cBhvr>
                                        <p:cTn id="57" dur="26">
                                          <p:stCondLst>
                                            <p:cond delay="1312"/>
                                          </p:stCondLst>
                                        </p:cTn>
                                        <p:tgtEl>
                                          <p:spTgt spid="2"/>
                                        </p:tgtEl>
                                      </p:cBhvr>
                                      <p:to x="100000" y="80000"/>
                                    </p:animScale>
                                    <p:animScale>
                                      <p:cBhvr>
                                        <p:cTn id="58" dur="166" decel="50000">
                                          <p:stCondLst>
                                            <p:cond delay="1338"/>
                                          </p:stCondLst>
                                        </p:cTn>
                                        <p:tgtEl>
                                          <p:spTgt spid="2"/>
                                        </p:tgtEl>
                                      </p:cBhvr>
                                      <p:to x="100000" y="100000"/>
                                    </p:animScale>
                                    <p:animScale>
                                      <p:cBhvr>
                                        <p:cTn id="59" dur="26">
                                          <p:stCondLst>
                                            <p:cond delay="1642"/>
                                          </p:stCondLst>
                                        </p:cTn>
                                        <p:tgtEl>
                                          <p:spTgt spid="2"/>
                                        </p:tgtEl>
                                      </p:cBhvr>
                                      <p:to x="100000" y="90000"/>
                                    </p:animScale>
                                    <p:animScale>
                                      <p:cBhvr>
                                        <p:cTn id="60" dur="166" decel="50000">
                                          <p:stCondLst>
                                            <p:cond delay="1668"/>
                                          </p:stCondLst>
                                        </p:cTn>
                                        <p:tgtEl>
                                          <p:spTgt spid="2"/>
                                        </p:tgtEl>
                                      </p:cBhvr>
                                      <p:to x="100000" y="100000"/>
                                    </p:animScale>
                                    <p:animScale>
                                      <p:cBhvr>
                                        <p:cTn id="61" dur="26">
                                          <p:stCondLst>
                                            <p:cond delay="1808"/>
                                          </p:stCondLst>
                                        </p:cTn>
                                        <p:tgtEl>
                                          <p:spTgt spid="2"/>
                                        </p:tgtEl>
                                      </p:cBhvr>
                                      <p:to x="100000" y="95000"/>
                                    </p:animScale>
                                    <p:animScale>
                                      <p:cBhvr>
                                        <p:cTn id="6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9600C50-7F40-42F6-BE34-04106EC58DE5}"/>
              </a:ext>
            </a:extLst>
          </p:cNvPr>
          <p:cNvSpPr txBox="1">
            <a:spLocks noChangeArrowheads="1"/>
          </p:cNvSpPr>
          <p:nvPr/>
        </p:nvSpPr>
        <p:spPr bwMode="auto">
          <a:xfrm>
            <a:off x="3507257" y="599313"/>
            <a:ext cx="5395430" cy="5078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700" dirty="0">
                <a:solidFill>
                  <a:srgbClr val="990000"/>
                </a:solidFill>
              </a:rPr>
              <a:t>Emergency Management Process</a:t>
            </a:r>
          </a:p>
        </p:txBody>
      </p:sp>
      <p:sp>
        <p:nvSpPr>
          <p:cNvPr id="4099" name="Rectangle 3">
            <a:extLst>
              <a:ext uri="{FF2B5EF4-FFF2-40B4-BE49-F238E27FC236}">
                <a16:creationId xmlns:a16="http://schemas.microsoft.com/office/drawing/2014/main" id="{C9DE9C02-70F0-4524-9F57-BAB3B0DB503F}"/>
              </a:ext>
            </a:extLst>
          </p:cNvPr>
          <p:cNvSpPr>
            <a:spLocks noChangeArrowheads="1"/>
          </p:cNvSpPr>
          <p:nvPr/>
        </p:nvSpPr>
        <p:spPr bwMode="auto">
          <a:xfrm>
            <a:off x="5400097" y="2088905"/>
            <a:ext cx="1345406" cy="625078"/>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Situational </a:t>
            </a:r>
          </a:p>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Awareness</a:t>
            </a:r>
          </a:p>
        </p:txBody>
      </p:sp>
      <p:sp>
        <p:nvSpPr>
          <p:cNvPr id="4100" name="Rectangle 4">
            <a:extLst>
              <a:ext uri="{FF2B5EF4-FFF2-40B4-BE49-F238E27FC236}">
                <a16:creationId xmlns:a16="http://schemas.microsoft.com/office/drawing/2014/main" id="{96A31D88-BDBF-4D3C-9F0C-A660F8C9B58C}"/>
              </a:ext>
            </a:extLst>
          </p:cNvPr>
          <p:cNvSpPr>
            <a:spLocks noChangeArrowheads="1"/>
          </p:cNvSpPr>
          <p:nvPr/>
        </p:nvSpPr>
        <p:spPr bwMode="auto">
          <a:xfrm>
            <a:off x="7170557" y="2992588"/>
            <a:ext cx="1509713"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dirty="0">
                <a:solidFill>
                  <a:schemeClr val="bg1"/>
                </a:solidFill>
                <a:latin typeface="Arial" panose="020B0604020202020204" pitchFamily="34" charset="0"/>
              </a:rPr>
              <a:t>Options</a:t>
            </a:r>
          </a:p>
        </p:txBody>
      </p:sp>
      <p:sp>
        <p:nvSpPr>
          <p:cNvPr id="4101" name="Rectangle 5">
            <a:extLst>
              <a:ext uri="{FF2B5EF4-FFF2-40B4-BE49-F238E27FC236}">
                <a16:creationId xmlns:a16="http://schemas.microsoft.com/office/drawing/2014/main" id="{2E602175-14F7-4067-B2D3-3FD90D2C1179}"/>
              </a:ext>
            </a:extLst>
          </p:cNvPr>
          <p:cNvSpPr>
            <a:spLocks noChangeArrowheads="1"/>
          </p:cNvSpPr>
          <p:nvPr/>
        </p:nvSpPr>
        <p:spPr bwMode="auto">
          <a:xfrm>
            <a:off x="7180083" y="4053435"/>
            <a:ext cx="1502569"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Decision</a:t>
            </a:r>
          </a:p>
        </p:txBody>
      </p:sp>
      <p:sp>
        <p:nvSpPr>
          <p:cNvPr id="4102" name="Rectangle 6">
            <a:extLst>
              <a:ext uri="{FF2B5EF4-FFF2-40B4-BE49-F238E27FC236}">
                <a16:creationId xmlns:a16="http://schemas.microsoft.com/office/drawing/2014/main" id="{07531730-1892-4A0E-A741-F7DD9AE5B06B}"/>
              </a:ext>
            </a:extLst>
          </p:cNvPr>
          <p:cNvSpPr>
            <a:spLocks noChangeArrowheads="1"/>
          </p:cNvSpPr>
          <p:nvPr/>
        </p:nvSpPr>
        <p:spPr bwMode="auto">
          <a:xfrm>
            <a:off x="5161971" y="4948785"/>
            <a:ext cx="1824038"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Implementation</a:t>
            </a:r>
          </a:p>
        </p:txBody>
      </p:sp>
      <p:sp>
        <p:nvSpPr>
          <p:cNvPr id="4103" name="Rectangle 7">
            <a:extLst>
              <a:ext uri="{FF2B5EF4-FFF2-40B4-BE49-F238E27FC236}">
                <a16:creationId xmlns:a16="http://schemas.microsoft.com/office/drawing/2014/main" id="{ABD9D2AE-01CC-4C15-8733-8E708B4112FB}"/>
              </a:ext>
            </a:extLst>
          </p:cNvPr>
          <p:cNvSpPr>
            <a:spLocks noChangeArrowheads="1"/>
          </p:cNvSpPr>
          <p:nvPr/>
        </p:nvSpPr>
        <p:spPr bwMode="auto">
          <a:xfrm>
            <a:off x="3591539" y="4022479"/>
            <a:ext cx="1450181" cy="49530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Supervision</a:t>
            </a:r>
          </a:p>
        </p:txBody>
      </p:sp>
      <p:sp>
        <p:nvSpPr>
          <p:cNvPr id="4104" name="Rectangle 8">
            <a:extLst>
              <a:ext uri="{FF2B5EF4-FFF2-40B4-BE49-F238E27FC236}">
                <a16:creationId xmlns:a16="http://schemas.microsoft.com/office/drawing/2014/main" id="{D4306992-6724-45BA-A72C-7224524146B3}"/>
              </a:ext>
            </a:extLst>
          </p:cNvPr>
          <p:cNvSpPr>
            <a:spLocks noChangeArrowheads="1"/>
          </p:cNvSpPr>
          <p:nvPr/>
        </p:nvSpPr>
        <p:spPr bwMode="auto">
          <a:xfrm>
            <a:off x="3580823" y="2980683"/>
            <a:ext cx="1469231" cy="513160"/>
          </a:xfrm>
          <a:prstGeom prst="rect">
            <a:avLst/>
          </a:prstGeom>
          <a:solidFill>
            <a:schemeClr val="accent2"/>
          </a:solidFill>
          <a:ln w="9525">
            <a:solidFill>
              <a:srgbClr val="49166D"/>
            </a:solidFill>
            <a:miter lim="800000"/>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1800" i="1">
                <a:solidFill>
                  <a:schemeClr val="bg1"/>
                </a:solidFill>
                <a:latin typeface="Arial" panose="020B0604020202020204" pitchFamily="34" charset="0"/>
              </a:rPr>
              <a:t>Monitoring</a:t>
            </a:r>
          </a:p>
        </p:txBody>
      </p:sp>
      <p:sp>
        <p:nvSpPr>
          <p:cNvPr id="4105" name="Oval 9">
            <a:extLst>
              <a:ext uri="{FF2B5EF4-FFF2-40B4-BE49-F238E27FC236}">
                <a16:creationId xmlns:a16="http://schemas.microsoft.com/office/drawing/2014/main" id="{E21D67B2-C41E-4204-B063-381C09EC567D}"/>
              </a:ext>
            </a:extLst>
          </p:cNvPr>
          <p:cNvSpPr>
            <a:spLocks noChangeArrowheads="1"/>
          </p:cNvSpPr>
          <p:nvPr/>
        </p:nvSpPr>
        <p:spPr bwMode="auto">
          <a:xfrm>
            <a:off x="5231029" y="3052119"/>
            <a:ext cx="1684735" cy="1510904"/>
          </a:xfrm>
          <a:prstGeom prst="ellipse">
            <a:avLst/>
          </a:prstGeom>
          <a:solidFill>
            <a:srgbClr val="B8042B"/>
          </a:solidFill>
          <a:ln w="9525">
            <a:solidFill>
              <a:srgbClr val="49166D"/>
            </a:solidFill>
            <a:round/>
            <a:headEnd/>
            <a:tailEnd/>
          </a:ln>
          <a:effectLst>
            <a:outerShdw dist="107763" dir="2700000" algn="ctr" rotWithShape="0">
              <a:schemeClr val="bg2">
                <a:alpha val="50000"/>
              </a:schemeClr>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Clr>
                <a:schemeClr val="tx1"/>
              </a:buClr>
              <a:buSzPct val="135000"/>
              <a:buFont typeface="Wingdings" panose="05000000000000000000" pitchFamily="2" charset="2"/>
              <a:buNone/>
            </a:pPr>
            <a:r>
              <a:rPr lang="en-US" altLang="en-US" sz="2100" i="1">
                <a:solidFill>
                  <a:schemeClr val="bg1"/>
                </a:solidFill>
                <a:latin typeface="Arial" panose="020B0604020202020204" pitchFamily="34" charset="0"/>
              </a:rPr>
              <a:t>HAZARD(S)</a:t>
            </a:r>
          </a:p>
        </p:txBody>
      </p:sp>
      <p:cxnSp>
        <p:nvCxnSpPr>
          <p:cNvPr id="4106" name="AutoShape 10">
            <a:extLst>
              <a:ext uri="{FF2B5EF4-FFF2-40B4-BE49-F238E27FC236}">
                <a16:creationId xmlns:a16="http://schemas.microsoft.com/office/drawing/2014/main" id="{1E056343-4CE5-4FA4-B62C-18C1E94AB94D}"/>
              </a:ext>
            </a:extLst>
          </p:cNvPr>
          <p:cNvCxnSpPr>
            <a:cxnSpLocks noChangeShapeType="1"/>
            <a:stCxn id="4099" idx="3"/>
            <a:endCxn id="4100" idx="0"/>
          </p:cNvCxnSpPr>
          <p:nvPr/>
        </p:nvCxnSpPr>
        <p:spPr bwMode="auto">
          <a:xfrm>
            <a:off x="6745503" y="2402038"/>
            <a:ext cx="1179910" cy="590550"/>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7" name="AutoShape 11">
            <a:extLst>
              <a:ext uri="{FF2B5EF4-FFF2-40B4-BE49-F238E27FC236}">
                <a16:creationId xmlns:a16="http://schemas.microsoft.com/office/drawing/2014/main" id="{CC4E38B2-8146-4675-8606-301C8E432449}"/>
              </a:ext>
            </a:extLst>
          </p:cNvPr>
          <p:cNvCxnSpPr>
            <a:cxnSpLocks noChangeShapeType="1"/>
            <a:stCxn id="4100" idx="2"/>
            <a:endCxn id="4101" idx="0"/>
          </p:cNvCxnSpPr>
          <p:nvPr/>
        </p:nvCxnSpPr>
        <p:spPr bwMode="auto">
          <a:xfrm rot="16200000" flipH="1">
            <a:off x="7645617" y="3767687"/>
            <a:ext cx="565547" cy="5953"/>
          </a:xfrm>
          <a:prstGeom prst="curvedConnector3">
            <a:avLst>
              <a:gd name="adj1" fmla="val 49894"/>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8" name="AutoShape 12">
            <a:extLst>
              <a:ext uri="{FF2B5EF4-FFF2-40B4-BE49-F238E27FC236}">
                <a16:creationId xmlns:a16="http://schemas.microsoft.com/office/drawing/2014/main" id="{CF35DA73-3E8D-4A93-BD6A-9FF4B69FB69E}"/>
              </a:ext>
            </a:extLst>
          </p:cNvPr>
          <p:cNvCxnSpPr>
            <a:cxnSpLocks noChangeShapeType="1"/>
            <a:stCxn id="4101" idx="2"/>
            <a:endCxn id="4102" idx="3"/>
          </p:cNvCxnSpPr>
          <p:nvPr/>
        </p:nvCxnSpPr>
        <p:spPr bwMode="auto">
          <a:xfrm rot="5400000">
            <a:off x="7134837" y="4399908"/>
            <a:ext cx="647700" cy="9453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09" name="AutoShape 13">
            <a:extLst>
              <a:ext uri="{FF2B5EF4-FFF2-40B4-BE49-F238E27FC236}">
                <a16:creationId xmlns:a16="http://schemas.microsoft.com/office/drawing/2014/main" id="{3CB61DBD-A021-4C5D-9B6F-E6A377AB6304}"/>
              </a:ext>
            </a:extLst>
          </p:cNvPr>
          <p:cNvCxnSpPr>
            <a:cxnSpLocks noChangeShapeType="1"/>
            <a:stCxn id="4102" idx="1"/>
            <a:endCxn id="4103" idx="2"/>
          </p:cNvCxnSpPr>
          <p:nvPr/>
        </p:nvCxnSpPr>
        <p:spPr bwMode="auto">
          <a:xfrm rot="10800000">
            <a:off x="4316628" y="4517780"/>
            <a:ext cx="845344" cy="678656"/>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0" name="AutoShape 14">
            <a:extLst>
              <a:ext uri="{FF2B5EF4-FFF2-40B4-BE49-F238E27FC236}">
                <a16:creationId xmlns:a16="http://schemas.microsoft.com/office/drawing/2014/main" id="{10800A19-385F-4847-8622-CB10DDD65FF9}"/>
              </a:ext>
            </a:extLst>
          </p:cNvPr>
          <p:cNvCxnSpPr>
            <a:cxnSpLocks noChangeShapeType="1"/>
            <a:stCxn id="4103" idx="0"/>
            <a:endCxn id="4104" idx="2"/>
          </p:cNvCxnSpPr>
          <p:nvPr/>
        </p:nvCxnSpPr>
        <p:spPr bwMode="auto">
          <a:xfrm rot="5400000" flipH="1">
            <a:off x="4051714" y="3757566"/>
            <a:ext cx="528638" cy="1190"/>
          </a:xfrm>
          <a:prstGeom prst="curvedConnector3">
            <a:avLst>
              <a:gd name="adj1" fmla="val 50000"/>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1" name="AutoShape 15">
            <a:extLst>
              <a:ext uri="{FF2B5EF4-FFF2-40B4-BE49-F238E27FC236}">
                <a16:creationId xmlns:a16="http://schemas.microsoft.com/office/drawing/2014/main" id="{4EF4A18A-7806-4955-B528-1F8E9AF16DD1}"/>
              </a:ext>
            </a:extLst>
          </p:cNvPr>
          <p:cNvCxnSpPr>
            <a:cxnSpLocks noChangeShapeType="1"/>
            <a:stCxn id="4104" idx="0"/>
            <a:endCxn id="4099" idx="1"/>
          </p:cNvCxnSpPr>
          <p:nvPr/>
        </p:nvCxnSpPr>
        <p:spPr bwMode="auto">
          <a:xfrm rot="-5400000">
            <a:off x="4568445" y="2149032"/>
            <a:ext cx="578644" cy="1084659"/>
          </a:xfrm>
          <a:prstGeom prst="curvedConnector2">
            <a:avLst/>
          </a:prstGeom>
          <a:noFill/>
          <a:ln w="38100">
            <a:solidFill>
              <a:srgbClr val="49166D"/>
            </a:solidFill>
            <a:round/>
            <a:headEnd/>
            <a:tailEnd type="triangle" w="med" len="med"/>
          </a:ln>
          <a:extLst>
            <a:ext uri="{909E8E84-426E-40DD-AFC4-6F175D3DCCD1}">
              <a14:hiddenFill xmlns:a14="http://schemas.microsoft.com/office/drawing/2010/main">
                <a:noFill/>
              </a14:hiddenFill>
            </a:ext>
          </a:extLst>
        </p:spPr>
      </p:cxnSp>
      <p:cxnSp>
        <p:nvCxnSpPr>
          <p:cNvPr id="4112" name="AutoShape 16">
            <a:extLst>
              <a:ext uri="{FF2B5EF4-FFF2-40B4-BE49-F238E27FC236}">
                <a16:creationId xmlns:a16="http://schemas.microsoft.com/office/drawing/2014/main" id="{70542404-B726-4A4A-8689-D06D87FBEFA7}"/>
              </a:ext>
            </a:extLst>
          </p:cNvPr>
          <p:cNvCxnSpPr>
            <a:cxnSpLocks noChangeShapeType="1"/>
          </p:cNvCxnSpPr>
          <p:nvPr/>
        </p:nvCxnSpPr>
        <p:spPr bwMode="auto">
          <a:xfrm>
            <a:off x="6073990" y="4563023"/>
            <a:ext cx="0" cy="3857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3" name="AutoShape 17">
            <a:extLst>
              <a:ext uri="{FF2B5EF4-FFF2-40B4-BE49-F238E27FC236}">
                <a16:creationId xmlns:a16="http://schemas.microsoft.com/office/drawing/2014/main" id="{439E1B90-AB96-4C98-97FB-7852C4770DF5}"/>
              </a:ext>
            </a:extLst>
          </p:cNvPr>
          <p:cNvCxnSpPr>
            <a:cxnSpLocks noChangeShapeType="1"/>
          </p:cNvCxnSpPr>
          <p:nvPr/>
        </p:nvCxnSpPr>
        <p:spPr bwMode="auto">
          <a:xfrm flipH="1">
            <a:off x="5041719" y="3808167"/>
            <a:ext cx="189309" cy="461963"/>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4" name="AutoShape 18">
            <a:extLst>
              <a:ext uri="{FF2B5EF4-FFF2-40B4-BE49-F238E27FC236}">
                <a16:creationId xmlns:a16="http://schemas.microsoft.com/office/drawing/2014/main" id="{BC2585FA-C7BA-40F9-B334-2E8595F4F285}"/>
              </a:ext>
            </a:extLst>
          </p:cNvPr>
          <p:cNvCxnSpPr>
            <a:cxnSpLocks noChangeShapeType="1"/>
          </p:cNvCxnSpPr>
          <p:nvPr/>
        </p:nvCxnSpPr>
        <p:spPr bwMode="auto">
          <a:xfrm flipH="1" flipV="1">
            <a:off x="5050053" y="3237858"/>
            <a:ext cx="180975" cy="570310"/>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5" name="AutoShape 19">
            <a:extLst>
              <a:ext uri="{FF2B5EF4-FFF2-40B4-BE49-F238E27FC236}">
                <a16:creationId xmlns:a16="http://schemas.microsoft.com/office/drawing/2014/main" id="{3EB2AF67-191A-4095-A5B0-1293BF078992}"/>
              </a:ext>
            </a:extLst>
          </p:cNvPr>
          <p:cNvCxnSpPr>
            <a:cxnSpLocks noChangeShapeType="1"/>
          </p:cNvCxnSpPr>
          <p:nvPr/>
        </p:nvCxnSpPr>
        <p:spPr bwMode="auto">
          <a:xfrm flipH="1" flipV="1">
            <a:off x="6072801" y="2713981"/>
            <a:ext cx="1190" cy="338138"/>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6" name="AutoShape 20">
            <a:extLst>
              <a:ext uri="{FF2B5EF4-FFF2-40B4-BE49-F238E27FC236}">
                <a16:creationId xmlns:a16="http://schemas.microsoft.com/office/drawing/2014/main" id="{49F86C36-6306-4DF7-B0F9-4024A5B8DDF0}"/>
              </a:ext>
            </a:extLst>
          </p:cNvPr>
          <p:cNvCxnSpPr>
            <a:cxnSpLocks noChangeShapeType="1"/>
          </p:cNvCxnSpPr>
          <p:nvPr/>
        </p:nvCxnSpPr>
        <p:spPr bwMode="auto">
          <a:xfrm flipV="1">
            <a:off x="6915763" y="3240239"/>
            <a:ext cx="254794" cy="56792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cxnSp>
        <p:nvCxnSpPr>
          <p:cNvPr id="4117" name="AutoShape 21">
            <a:extLst>
              <a:ext uri="{FF2B5EF4-FFF2-40B4-BE49-F238E27FC236}">
                <a16:creationId xmlns:a16="http://schemas.microsoft.com/office/drawing/2014/main" id="{D91BB184-CA26-4631-B756-742EF1F11D58}"/>
              </a:ext>
            </a:extLst>
          </p:cNvPr>
          <p:cNvCxnSpPr>
            <a:cxnSpLocks noChangeShapeType="1"/>
          </p:cNvCxnSpPr>
          <p:nvPr/>
        </p:nvCxnSpPr>
        <p:spPr bwMode="auto">
          <a:xfrm>
            <a:off x="6915764" y="3808168"/>
            <a:ext cx="264319" cy="492919"/>
          </a:xfrm>
          <a:prstGeom prst="straightConnector1">
            <a:avLst/>
          </a:prstGeom>
          <a:noFill/>
          <a:ln w="38100">
            <a:solidFill>
              <a:srgbClr val="B8042B"/>
            </a:solidFill>
            <a:round/>
            <a:headEnd/>
            <a:tailEnd type="triangle"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516FCB7E-E767-48EF-B443-BF1BACF311AC}"/>
              </a:ext>
            </a:extLst>
          </p:cNvPr>
          <p:cNvSpPr txBox="1"/>
          <p:nvPr/>
        </p:nvSpPr>
        <p:spPr>
          <a:xfrm>
            <a:off x="7839358" y="1733383"/>
            <a:ext cx="2870649" cy="923330"/>
          </a:xfrm>
          <a:prstGeom prst="rect">
            <a:avLst/>
          </a:prstGeom>
          <a:noFill/>
        </p:spPr>
        <p:txBody>
          <a:bodyPr wrap="square" rtlCol="0">
            <a:spAutoFit/>
          </a:bodyPr>
          <a:lstStyle/>
          <a:p>
            <a:pPr marL="285750" indent="-285750">
              <a:buFont typeface="Arial" panose="020B0604020202020204" pitchFamily="34" charset="0"/>
              <a:buChar char="•"/>
            </a:pPr>
            <a:r>
              <a:rPr lang="en-US" sz="1350" b="1" dirty="0"/>
              <a:t>Aim</a:t>
            </a:r>
          </a:p>
          <a:p>
            <a:pPr marL="285750" indent="-285750">
              <a:buFont typeface="Arial" panose="020B0604020202020204" pitchFamily="34" charset="0"/>
              <a:buChar char="•"/>
            </a:pPr>
            <a:r>
              <a:rPr lang="en-US" sz="1350" b="1" dirty="0"/>
              <a:t>Governance </a:t>
            </a:r>
          </a:p>
          <a:p>
            <a:pPr marL="285750" indent="-285750">
              <a:buFont typeface="Arial" panose="020B0604020202020204" pitchFamily="34" charset="0"/>
              <a:buChar char="•"/>
            </a:pPr>
            <a:r>
              <a:rPr lang="en-US" sz="1350" b="1" dirty="0"/>
              <a:t>Hazard Assessment</a:t>
            </a:r>
          </a:p>
          <a:p>
            <a:pPr marL="285750" indent="-285750">
              <a:buFont typeface="Arial" panose="020B0604020202020204" pitchFamily="34" charset="0"/>
              <a:buChar char="•"/>
            </a:pPr>
            <a:r>
              <a:rPr lang="en-US" sz="1350" b="1" dirty="0"/>
              <a:t>Mission Analysis</a:t>
            </a:r>
          </a:p>
        </p:txBody>
      </p:sp>
      <p:sp>
        <p:nvSpPr>
          <p:cNvPr id="5" name="TextBox 4">
            <a:extLst>
              <a:ext uri="{FF2B5EF4-FFF2-40B4-BE49-F238E27FC236}">
                <a16:creationId xmlns:a16="http://schemas.microsoft.com/office/drawing/2014/main" id="{34BD0889-A0C3-4535-AB49-0D1EC0FD579D}"/>
              </a:ext>
            </a:extLst>
          </p:cNvPr>
          <p:cNvSpPr txBox="1"/>
          <p:nvPr/>
        </p:nvSpPr>
        <p:spPr>
          <a:xfrm>
            <a:off x="8539674" y="3583114"/>
            <a:ext cx="1912341" cy="300082"/>
          </a:xfrm>
          <a:prstGeom prst="rect">
            <a:avLst/>
          </a:prstGeom>
          <a:noFill/>
        </p:spPr>
        <p:txBody>
          <a:bodyPr wrap="square" rtlCol="0">
            <a:spAutoFit/>
          </a:bodyPr>
          <a:lstStyle/>
          <a:p>
            <a:r>
              <a:rPr lang="en-US" sz="1350" b="1" dirty="0"/>
              <a:t>Cost Benefit Analysis</a:t>
            </a:r>
          </a:p>
        </p:txBody>
      </p:sp>
      <p:sp>
        <p:nvSpPr>
          <p:cNvPr id="6" name="TextBox 5">
            <a:extLst>
              <a:ext uri="{FF2B5EF4-FFF2-40B4-BE49-F238E27FC236}">
                <a16:creationId xmlns:a16="http://schemas.microsoft.com/office/drawing/2014/main" id="{032AF484-B974-4A41-BE3D-00BCE998DB28}"/>
              </a:ext>
            </a:extLst>
          </p:cNvPr>
          <p:cNvSpPr txBox="1"/>
          <p:nvPr/>
        </p:nvSpPr>
        <p:spPr>
          <a:xfrm>
            <a:off x="7839357" y="4975783"/>
            <a:ext cx="2273543" cy="300082"/>
          </a:xfrm>
          <a:prstGeom prst="rect">
            <a:avLst/>
          </a:prstGeom>
          <a:noFill/>
        </p:spPr>
        <p:txBody>
          <a:bodyPr wrap="square" rtlCol="0">
            <a:spAutoFit/>
          </a:bodyPr>
          <a:lstStyle/>
          <a:p>
            <a:r>
              <a:rPr lang="en-US" sz="1350" b="1" dirty="0"/>
              <a:t>Written Plan Publicly Issued</a:t>
            </a:r>
          </a:p>
        </p:txBody>
      </p:sp>
      <p:sp>
        <p:nvSpPr>
          <p:cNvPr id="7" name="TextBox 6">
            <a:extLst>
              <a:ext uri="{FF2B5EF4-FFF2-40B4-BE49-F238E27FC236}">
                <a16:creationId xmlns:a16="http://schemas.microsoft.com/office/drawing/2014/main" id="{84050660-88AE-480A-B165-24B9D72165BE}"/>
              </a:ext>
            </a:extLst>
          </p:cNvPr>
          <p:cNvSpPr txBox="1"/>
          <p:nvPr/>
        </p:nvSpPr>
        <p:spPr>
          <a:xfrm>
            <a:off x="1840797" y="4948785"/>
            <a:ext cx="2279279" cy="300082"/>
          </a:xfrm>
          <a:prstGeom prst="rect">
            <a:avLst/>
          </a:prstGeom>
          <a:noFill/>
        </p:spPr>
        <p:txBody>
          <a:bodyPr wrap="square" rtlCol="0">
            <a:spAutoFit/>
          </a:bodyPr>
          <a:lstStyle/>
          <a:p>
            <a:r>
              <a:rPr lang="en-US" sz="1350" b="1" dirty="0"/>
              <a:t>With all Partners, by Phases</a:t>
            </a:r>
          </a:p>
        </p:txBody>
      </p:sp>
      <p:sp>
        <p:nvSpPr>
          <p:cNvPr id="8" name="TextBox 7">
            <a:extLst>
              <a:ext uri="{FF2B5EF4-FFF2-40B4-BE49-F238E27FC236}">
                <a16:creationId xmlns:a16="http://schemas.microsoft.com/office/drawing/2014/main" id="{5BF9D6DB-5E5C-44A0-B057-195328ECBCD4}"/>
              </a:ext>
            </a:extLst>
          </p:cNvPr>
          <p:cNvSpPr txBox="1"/>
          <p:nvPr/>
        </p:nvSpPr>
        <p:spPr>
          <a:xfrm>
            <a:off x="1506693" y="3611057"/>
            <a:ext cx="2521387" cy="300082"/>
          </a:xfrm>
          <a:prstGeom prst="rect">
            <a:avLst/>
          </a:prstGeom>
          <a:noFill/>
        </p:spPr>
        <p:txBody>
          <a:bodyPr wrap="square" rtlCol="0">
            <a:spAutoFit/>
          </a:bodyPr>
          <a:lstStyle/>
          <a:p>
            <a:r>
              <a:rPr lang="en-US" sz="1350" b="1" dirty="0"/>
              <a:t>Feedback  on Implementation</a:t>
            </a:r>
          </a:p>
        </p:txBody>
      </p:sp>
      <p:sp>
        <p:nvSpPr>
          <p:cNvPr id="29" name="TextBox 28">
            <a:extLst>
              <a:ext uri="{FF2B5EF4-FFF2-40B4-BE49-F238E27FC236}">
                <a16:creationId xmlns:a16="http://schemas.microsoft.com/office/drawing/2014/main" id="{F8A2267A-B9D5-4663-BFD5-0F41C1D94D09}"/>
              </a:ext>
            </a:extLst>
          </p:cNvPr>
          <p:cNvSpPr txBox="1"/>
          <p:nvPr/>
        </p:nvSpPr>
        <p:spPr>
          <a:xfrm>
            <a:off x="2420940" y="2209059"/>
            <a:ext cx="2279279" cy="300082"/>
          </a:xfrm>
          <a:prstGeom prst="rect">
            <a:avLst/>
          </a:prstGeom>
          <a:noFill/>
        </p:spPr>
        <p:txBody>
          <a:bodyPr wrap="square" rtlCol="0">
            <a:spAutoFit/>
          </a:bodyPr>
          <a:lstStyle/>
          <a:p>
            <a:r>
              <a:rPr lang="en-US" sz="1350" b="1" dirty="0"/>
              <a:t>Feedback  on Results</a:t>
            </a:r>
          </a:p>
        </p:txBody>
      </p:sp>
      <p:sp>
        <p:nvSpPr>
          <p:cNvPr id="28" name="Arrow: Right 27">
            <a:extLst>
              <a:ext uri="{FF2B5EF4-FFF2-40B4-BE49-F238E27FC236}">
                <a16:creationId xmlns:a16="http://schemas.microsoft.com/office/drawing/2014/main" id="{B719BEAE-019A-1663-B4D0-3171615C54AA}"/>
              </a:ext>
            </a:extLst>
          </p:cNvPr>
          <p:cNvSpPr/>
          <p:nvPr/>
        </p:nvSpPr>
        <p:spPr>
          <a:xfrm rot="10800000">
            <a:off x="10112900" y="5065267"/>
            <a:ext cx="466283" cy="121113"/>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0" name="TextBox 29">
            <a:extLst>
              <a:ext uri="{FF2B5EF4-FFF2-40B4-BE49-F238E27FC236}">
                <a16:creationId xmlns:a16="http://schemas.microsoft.com/office/drawing/2014/main" id="{724781C7-7DF4-ABB6-CDE3-B0D9422B43E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3797302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050">
            <a:extLst>
              <a:ext uri="{FF2B5EF4-FFF2-40B4-BE49-F238E27FC236}">
                <a16:creationId xmlns:a16="http://schemas.microsoft.com/office/drawing/2014/main" id="{930BC048-92E1-4884-8E5D-A107C8A845D7}"/>
              </a:ext>
            </a:extLst>
          </p:cNvPr>
          <p:cNvSpPr txBox="1">
            <a:spLocks noChangeArrowheads="1"/>
          </p:cNvSpPr>
          <p:nvPr/>
        </p:nvSpPr>
        <p:spPr bwMode="auto">
          <a:xfrm>
            <a:off x="2400300" y="695893"/>
            <a:ext cx="7391400" cy="7905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a:solidFill>
                  <a:srgbClr val="800000"/>
                </a:solidFill>
              </a:rPr>
              <a:t>Presentation Overview</a:t>
            </a:r>
          </a:p>
        </p:txBody>
      </p:sp>
      <p:sp>
        <p:nvSpPr>
          <p:cNvPr id="11268" name="Text Box 2052">
            <a:extLst>
              <a:ext uri="{FF2B5EF4-FFF2-40B4-BE49-F238E27FC236}">
                <a16:creationId xmlns:a16="http://schemas.microsoft.com/office/drawing/2014/main" id="{A9F7E53B-3F6B-476D-ABBE-8255DCF45D61}"/>
              </a:ext>
            </a:extLst>
          </p:cNvPr>
          <p:cNvSpPr txBox="1">
            <a:spLocks noChangeArrowheads="1"/>
          </p:cNvSpPr>
          <p:nvPr/>
        </p:nvSpPr>
        <p:spPr bwMode="auto">
          <a:xfrm>
            <a:off x="1058726" y="2207783"/>
            <a:ext cx="10730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3600" b="1" dirty="0"/>
              <a:t>  An Emergency Management Doctrinal Framework</a:t>
            </a:r>
          </a:p>
          <a:p>
            <a:pPr eaLnBrk="1" hangingPunct="1">
              <a:spcBef>
                <a:spcPct val="50000"/>
              </a:spcBef>
            </a:pPr>
            <a:r>
              <a:rPr lang="en-US" altLang="en-US" sz="3600" b="1" dirty="0"/>
              <a:t>  Pandemic Emergency Management Process</a:t>
            </a:r>
          </a:p>
          <a:p>
            <a:pPr eaLnBrk="1" hangingPunct="1">
              <a:spcBef>
                <a:spcPct val="50000"/>
              </a:spcBef>
            </a:pPr>
            <a:r>
              <a:rPr lang="en-US" altLang="en-US" sz="3600" b="1" dirty="0"/>
              <a:t>  Concluding Remarks</a:t>
            </a:r>
          </a:p>
        </p:txBody>
      </p:sp>
      <p:sp>
        <p:nvSpPr>
          <p:cNvPr id="11269" name="AutoShape 2053">
            <a:extLst>
              <a:ext uri="{FF2B5EF4-FFF2-40B4-BE49-F238E27FC236}">
                <a16:creationId xmlns:a16="http://schemas.microsoft.com/office/drawing/2014/main" id="{7FA97258-EACA-47F6-966A-2F919917F27C}"/>
              </a:ext>
            </a:extLst>
          </p:cNvPr>
          <p:cNvSpPr>
            <a:spLocks noChangeArrowheads="1"/>
          </p:cNvSpPr>
          <p:nvPr/>
        </p:nvSpPr>
        <p:spPr bwMode="auto">
          <a:xfrm>
            <a:off x="474358" y="4035067"/>
            <a:ext cx="457200" cy="3048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5" name="TextBox 4">
            <a:extLst>
              <a:ext uri="{FF2B5EF4-FFF2-40B4-BE49-F238E27FC236}">
                <a16:creationId xmlns:a16="http://schemas.microsoft.com/office/drawing/2014/main" id="{957A77CE-2F9E-5417-2614-C145EE50E013}"/>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31215788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ssolve">
                                      <p:cBhvr>
                                        <p:cTn id="12" dur="500"/>
                                        <p:tgtEl>
                                          <p:spTgt spid="11268"/>
                                        </p:tgtEl>
                                      </p:cBhvr>
                                    </p:animEffect>
                                  </p:childTnLst>
                                </p:cTn>
                              </p:par>
                            </p:childTnLst>
                          </p:cTn>
                        </p:par>
                        <p:par>
                          <p:cTn id="13" fill="hold" nodeType="with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269"/>
                                        </p:tgtEl>
                                        <p:attrNameLst>
                                          <p:attrName>style.visibility</p:attrName>
                                        </p:attrNameLst>
                                      </p:cBhvr>
                                      <p:to>
                                        <p:strVal val="visible"/>
                                      </p:to>
                                    </p:set>
                                    <p:animEffect transition="in" filter="wipe(left)">
                                      <p:cBhvr>
                                        <p:cTn id="16"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8" grpId="0" autoUpdateAnimBg="0"/>
      <p:bldP spid="112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D0461BBB-FE64-4887-9ECB-083E6390BE3F}"/>
              </a:ext>
            </a:extLst>
          </p:cNvPr>
          <p:cNvSpPr txBox="1">
            <a:spLocks noChangeArrowheads="1"/>
          </p:cNvSpPr>
          <p:nvPr/>
        </p:nvSpPr>
        <p:spPr bwMode="auto">
          <a:xfrm>
            <a:off x="2400300" y="341134"/>
            <a:ext cx="7391400"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rgbClr val="800000"/>
                </a:solidFill>
              </a:rPr>
              <a:t>Emergency Management Framework</a:t>
            </a:r>
          </a:p>
        </p:txBody>
      </p:sp>
      <p:sp>
        <p:nvSpPr>
          <p:cNvPr id="7171" name="Rectangle 42">
            <a:extLst>
              <a:ext uri="{FF2B5EF4-FFF2-40B4-BE49-F238E27FC236}">
                <a16:creationId xmlns:a16="http://schemas.microsoft.com/office/drawing/2014/main" id="{8A5C912C-C624-46A4-80E8-845C6E1475FD}"/>
              </a:ext>
            </a:extLst>
          </p:cNvPr>
          <p:cNvSpPr>
            <a:spLocks noChangeArrowheads="1"/>
          </p:cNvSpPr>
          <p:nvPr/>
        </p:nvSpPr>
        <p:spPr bwMode="auto">
          <a:xfrm>
            <a:off x="3657600" y="1295400"/>
            <a:ext cx="6172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CA" altLang="en-US" dirty="0"/>
              <a:t>  </a:t>
            </a:r>
            <a:r>
              <a:rPr lang="en-CA" altLang="en-US" dirty="0">
                <a:solidFill>
                  <a:schemeClr val="accent1">
                    <a:lumMod val="75000"/>
                  </a:schemeClr>
                </a:solidFill>
              </a:rPr>
              <a:t>Hazards</a:t>
            </a:r>
          </a:p>
          <a:p>
            <a:pPr lvl="1" eaLnBrk="1" hangingPunct="1"/>
            <a:r>
              <a:rPr lang="en-CA" altLang="en-US" dirty="0"/>
              <a:t>  </a:t>
            </a:r>
            <a:r>
              <a:rPr lang="en-CA" altLang="en-US" dirty="0">
                <a:solidFill>
                  <a:srgbClr val="800000"/>
                </a:solidFill>
              </a:rPr>
              <a:t>Natural</a:t>
            </a:r>
          </a:p>
          <a:p>
            <a:pPr lvl="1" eaLnBrk="1" hangingPunct="1"/>
            <a:r>
              <a:rPr lang="en-CA" altLang="en-US" dirty="0"/>
              <a:t>  </a:t>
            </a:r>
            <a:r>
              <a:rPr lang="en-CA" altLang="en-US" dirty="0">
                <a:solidFill>
                  <a:srgbClr val="800000"/>
                </a:solidFill>
              </a:rPr>
              <a:t>Human Induced</a:t>
            </a:r>
          </a:p>
          <a:p>
            <a:pPr eaLnBrk="1" hangingPunct="1"/>
            <a:r>
              <a:rPr lang="en-CA" altLang="en-US" dirty="0"/>
              <a:t>  </a:t>
            </a:r>
            <a:r>
              <a:rPr lang="en-CA" altLang="en-US" dirty="0">
                <a:solidFill>
                  <a:schemeClr val="accent1">
                    <a:lumMod val="75000"/>
                  </a:schemeClr>
                </a:solidFill>
              </a:rPr>
              <a:t>Groupings/Organizations</a:t>
            </a:r>
          </a:p>
          <a:p>
            <a:pPr lvl="1" eaLnBrk="1" hangingPunct="1"/>
            <a:r>
              <a:rPr lang="en-CA" altLang="en-US" dirty="0"/>
              <a:t>  </a:t>
            </a:r>
            <a:r>
              <a:rPr lang="en-CA" altLang="en-US" dirty="0">
                <a:solidFill>
                  <a:srgbClr val="800000"/>
                </a:solidFill>
              </a:rPr>
              <a:t>Types of Agencies</a:t>
            </a:r>
          </a:p>
          <a:p>
            <a:pPr lvl="1" eaLnBrk="1" hangingPunct="1"/>
            <a:r>
              <a:rPr lang="en-CA" altLang="en-US" dirty="0"/>
              <a:t>  </a:t>
            </a:r>
            <a:r>
              <a:rPr lang="en-CA" altLang="en-US" dirty="0">
                <a:solidFill>
                  <a:srgbClr val="800000"/>
                </a:solidFill>
              </a:rPr>
              <a:t>Groupings</a:t>
            </a:r>
          </a:p>
          <a:p>
            <a:pPr eaLnBrk="1" hangingPunct="1"/>
            <a:r>
              <a:rPr lang="en-CA" altLang="en-US" dirty="0"/>
              <a:t>  </a:t>
            </a:r>
            <a:r>
              <a:rPr lang="en-CA" altLang="en-US" dirty="0">
                <a:solidFill>
                  <a:schemeClr val="accent1">
                    <a:lumMod val="75000"/>
                  </a:schemeClr>
                </a:solidFill>
              </a:rPr>
              <a:t>Functions</a:t>
            </a:r>
          </a:p>
          <a:p>
            <a:pPr eaLnBrk="1" hangingPunct="1"/>
            <a:r>
              <a:rPr lang="en-CA" altLang="en-US" dirty="0"/>
              <a:t>  </a:t>
            </a:r>
            <a:r>
              <a:rPr lang="en-CA" altLang="en-US" dirty="0">
                <a:solidFill>
                  <a:schemeClr val="accent1">
                    <a:lumMod val="75000"/>
                  </a:schemeClr>
                </a:solidFill>
              </a:rPr>
              <a:t>Coordinating Activities</a:t>
            </a:r>
          </a:p>
          <a:p>
            <a:pPr eaLnBrk="1" hangingPunct="1"/>
            <a:r>
              <a:rPr lang="en-CA" altLang="en-US" dirty="0"/>
              <a:t>  </a:t>
            </a:r>
            <a:r>
              <a:rPr lang="en-CA" altLang="en-US" dirty="0">
                <a:solidFill>
                  <a:schemeClr val="accent1">
                    <a:lumMod val="75000"/>
                  </a:schemeClr>
                </a:solidFill>
              </a:rPr>
              <a:t>Essential Resources</a:t>
            </a:r>
          </a:p>
        </p:txBody>
      </p:sp>
      <p:sp>
        <p:nvSpPr>
          <p:cNvPr id="4" name="TextBox 3">
            <a:extLst>
              <a:ext uri="{FF2B5EF4-FFF2-40B4-BE49-F238E27FC236}">
                <a16:creationId xmlns:a16="http://schemas.microsoft.com/office/drawing/2014/main" id="{43946090-FA13-F099-4437-2E9643A25AD0}"/>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719976" y="1125990"/>
            <a:ext cx="10752045" cy="5293757"/>
          </a:xfrm>
          <a:prstGeom prst="rect">
            <a:avLst/>
          </a:prstGeom>
          <a:noFill/>
          <a:ln w="28575">
            <a:solidFill>
              <a:srgbClr val="002060"/>
            </a:solidFill>
          </a:ln>
        </p:spPr>
        <p:txBody>
          <a:bodyPr wrap="square" rtlCol="0">
            <a:spAutoFit/>
          </a:bodyPr>
          <a:lstStyle/>
          <a:p>
            <a:pPr marL="457200" marR="0" lvl="0" indent="-457200">
              <a:spcBef>
                <a:spcPts val="0"/>
              </a:spcBef>
              <a:spcAft>
                <a:spcPts val="0"/>
              </a:spcAft>
              <a:buFont typeface="+mj-lt"/>
              <a:buAutoNum type="arabicPeriod"/>
            </a:pPr>
            <a:r>
              <a:rPr lang="en-US" sz="1600" b="1" u="sng" dirty="0">
                <a:latin typeface="Arial" panose="020B0604020202020204" pitchFamily="34" charset="0"/>
                <a:ea typeface="Times New Roman" panose="02020603050405020304" pitchFamily="18" charset="0"/>
                <a:cs typeface="Arial" panose="020B0604020202020204" pitchFamily="34" charset="0"/>
              </a:rPr>
              <a:t>Modelling</a:t>
            </a:r>
            <a:r>
              <a:rPr lang="en-US" sz="1600" dirty="0">
                <a:latin typeface="Arial" panose="020B0604020202020204" pitchFamily="34" charset="0"/>
                <a:ea typeface="Times New Roman" panose="02020603050405020304" pitchFamily="18" charset="0"/>
                <a:cs typeface="Arial" panose="020B0604020202020204" pitchFamily="34" charset="0"/>
              </a:rPr>
              <a:t>. The Imperial College of London model was known from previous use (Bird Flu 2005, Swine Flu 2009) to be terribly flawed. Yet it was used in Canada and many other countries to create fear of the SARS CoV-2 virus, out of all reason. </a:t>
            </a:r>
            <a:r>
              <a:rPr lang="en-US" sz="1600" dirty="0">
                <a:latin typeface="Arial" panose="020B0604020202020204" pitchFamily="34" charset="0"/>
                <a:ea typeface="Times New Roman" panose="02020603050405020304" pitchFamily="18" charset="0"/>
                <a:cs typeface="Arial" panose="020B0604020202020204" pitchFamily="34" charset="0"/>
                <a:hlinkClick r:id="rId3"/>
              </a:rPr>
              <a:t>https://brownstone.org/articles/modeling-gone-bad/</a:t>
            </a: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mj-lt"/>
              <a:buAutoNum type="arabicPeriod"/>
            </a:pPr>
            <a:r>
              <a:rPr lang="en-US" sz="1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Evidence</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Month by month the evidence proved the model wrong, but wave after wave the model data was used to create new fear.</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hlinkClick r:id="rId4"/>
              </a:rPr>
              <a:t> https://www.aier.org/article/the-failure-of-imperial-college-modeling-is-far-worse-than-we-knew/</a:t>
            </a: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lvl="0" indent="-457200">
              <a:spcBef>
                <a:spcPts val="0"/>
              </a:spcBef>
              <a:spcAft>
                <a:spcPts val="0"/>
              </a:spcAft>
              <a:buFont typeface="+mj-lt"/>
              <a:buAutoNum type="arabicPeriod"/>
            </a:pPr>
            <a:r>
              <a:rPr lang="en-US" sz="1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Infection Fatality Rate (IFR)</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Actual evidence of the IFR was ignored. Covid death rates were never given in context to other regular causes of death.  </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5"/>
              </a:rPr>
              <a:t>https://www.acsh.org/news/2020/11/18/covid-infection-fatality-rates-sex-and-age-15163</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hlinkClick r:id="rId6"/>
              </a:rPr>
              <a:t>https://medium.com/@sallmart/the-confusion-over-flu-cfr-ifr-and-all-cause-pneumonia-fe5d8f7bb577</a:t>
            </a: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0" indent="-457200">
              <a:spcBef>
                <a:spcPts val="0"/>
              </a:spcBef>
              <a:spcAft>
                <a:spcPts val="0"/>
              </a:spcAft>
              <a:buFont typeface="+mj-lt"/>
              <a:buAutoNum type="arabicPeriod"/>
            </a:pPr>
            <a:r>
              <a:rPr lang="en-US" sz="1600" b="1" u="sng" dirty="0">
                <a:latin typeface="Arial" panose="020B0604020202020204" pitchFamily="34" charset="0"/>
                <a:ea typeface="Calibri" panose="020F0502020204030204" pitchFamily="34" charset="0"/>
                <a:cs typeface="Arial" panose="020B0604020202020204" pitchFamily="34" charset="0"/>
              </a:rPr>
              <a:t>Daily Death Count</a:t>
            </a:r>
            <a:r>
              <a:rPr lang="en-US" sz="1600" dirty="0">
                <a:latin typeface="Arial" panose="020B0604020202020204" pitchFamily="34" charset="0"/>
                <a:ea typeface="Calibri" panose="020F0502020204030204" pitchFamily="34" charset="0"/>
                <a:cs typeface="Arial" panose="020B0604020202020204" pitchFamily="34" charset="0"/>
              </a:rPr>
              <a:t>. Covid death counts were stated daily by MOH and Premiers/PM to create fear, but with no perspective to other diseases or causes of annual deaths.</a:t>
            </a:r>
            <a:endParaRPr 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mj-lt"/>
              <a:buAutoNum type="arabicPeriod"/>
            </a:pPr>
            <a:r>
              <a:rPr lang="en-US" sz="1600" b="1" u="sng" dirty="0">
                <a:solidFill>
                  <a:srgbClr val="000000"/>
                </a:solidFill>
                <a:latin typeface="Arial" panose="020B0604020202020204" pitchFamily="34" charset="0"/>
                <a:ea typeface="Calibri" panose="020F0502020204030204" pitchFamily="34" charset="0"/>
                <a:cs typeface="Arial" panose="020B0604020202020204" pitchFamily="34" charset="0"/>
              </a:rPr>
              <a:t>Non-Lockdown Results</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The MOH(s), Premier(s)/PM, and the media either </a:t>
            </a:r>
            <a:r>
              <a:rPr lang="en-US" sz="1600" u="sng" dirty="0">
                <a:solidFill>
                  <a:srgbClr val="000000"/>
                </a:solidFill>
                <a:latin typeface="Arial" panose="020B0604020202020204" pitchFamily="34" charset="0"/>
                <a:ea typeface="Calibri" panose="020F0502020204030204" pitchFamily="34" charset="0"/>
                <a:cs typeface="Arial" panose="020B0604020202020204" pitchFamily="34" charset="0"/>
              </a:rPr>
              <a:t>ignored the evidence from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or </a:t>
            </a:r>
            <a:r>
              <a:rPr lang="en-US" sz="1600" u="sng" dirty="0">
                <a:solidFill>
                  <a:srgbClr val="000000"/>
                </a:solidFill>
                <a:latin typeface="Arial" panose="020B0604020202020204" pitchFamily="34" charset="0"/>
                <a:ea typeface="Calibri" panose="020F0502020204030204" pitchFamily="34" charset="0"/>
                <a:cs typeface="Arial" panose="020B0604020202020204" pitchFamily="34" charset="0"/>
              </a:rPr>
              <a:t>personally attacked the leaders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of “non-lockdown” responses; such as: Sweden, other countries where “lockdowns” were simply not possible due to poverty, and USA States where “lockdowns were not used. </a:t>
            </a:r>
          </a:p>
          <a:p>
            <a:pPr marL="457200" marR="0" lvl="0" indent="-457200">
              <a:spcBef>
                <a:spcPts val="0"/>
              </a:spcBef>
              <a:spcAft>
                <a:spcPts val="0"/>
              </a:spcAft>
              <a:buFont typeface="+mj-lt"/>
              <a:buAutoNum type="arabicPeriod"/>
            </a:pPr>
            <a:r>
              <a:rPr lang="en-US" sz="1600" b="1" u="sng" dirty="0">
                <a:solidFill>
                  <a:srgbClr val="000000"/>
                </a:solidFill>
                <a:latin typeface="Arial" panose="020B0604020202020204" pitchFamily="34" charset="0"/>
                <a:ea typeface="Calibri" panose="020F0502020204030204" pitchFamily="34" charset="0"/>
                <a:cs typeface="Arial" panose="020B0604020202020204" pitchFamily="34" charset="0"/>
              </a:rPr>
              <a:t>Saving our Medical System</a:t>
            </a:r>
            <a:r>
              <a:rPr 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The mantra that our hospitals were going to be overwhelmed was built by giving raw numbers of Acute care beds and ICU beds in use, never stating the total available. For example, in Ontario, at the peak of the second wave the Premier of Ontario bemoaned that there were over 1,700 acute care beds with Covid Patients. He failed to ever mention that Ontario has over 22,300 Acute care beds.</a:t>
            </a:r>
            <a:r>
              <a:rPr lang="en-US" sz="1600" dirty="0">
                <a:solidFill>
                  <a:schemeClr val="accent1">
                    <a:lumMod val="75000"/>
                  </a:schemeClr>
                </a:solidFill>
                <a:latin typeface="Arial" panose="020B0604020202020204" pitchFamily="34" charset="0"/>
                <a:cs typeface="Arial" panose="020B0604020202020204" pitchFamily="34" charset="0"/>
              </a:rPr>
              <a:t> </a:t>
            </a:r>
            <a:r>
              <a:rPr lang="en-US" sz="1600" dirty="0">
                <a:solidFill>
                  <a:srgbClr val="0070C0"/>
                </a:solidFill>
                <a:latin typeface="Arial" panose="020B0604020202020204" pitchFamily="34" charset="0"/>
                <a:cs typeface="Arial" panose="020B0604020202020204" pitchFamily="34" charset="0"/>
              </a:rPr>
              <a:t>https://www.fao-on.org/en/Blog/Publications/health-2020</a:t>
            </a:r>
            <a:endParaRPr lang="en-US"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mj-lt"/>
              <a:buAutoNum type="arabicPeriod"/>
            </a:pPr>
            <a:r>
              <a:rPr lang="en-US" sz="1600" b="1" u="sng" dirty="0">
                <a:solidFill>
                  <a:srgbClr val="FF0000"/>
                </a:solidFill>
                <a:latin typeface="Arial" panose="020B0604020202020204" pitchFamily="34" charset="0"/>
                <a:ea typeface="Calibri" panose="020F0502020204030204" pitchFamily="34" charset="0"/>
                <a:cs typeface="Arial" panose="020B0604020202020204" pitchFamily="34" charset="0"/>
              </a:rPr>
              <a:t>Perspective was intentionally suppressed</a:t>
            </a:r>
            <a:r>
              <a:rPr lang="en-US" b="1" u="sng" dirty="0">
                <a:latin typeface="Arial" panose="020B0604020202020204" pitchFamily="34" charset="0"/>
                <a:ea typeface="Calibri" panose="020F0502020204030204" pitchFamily="34" charset="0"/>
                <a:cs typeface="Arial" panose="020B0604020202020204" pitchFamily="34" charset="0"/>
              </a:rPr>
              <a:t>.</a:t>
            </a:r>
            <a:endParaRPr lang="en-US" b="1" u="sng"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358520"/>
            <a:ext cx="8921579" cy="6463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Perspective</a:t>
            </a:r>
          </a:p>
        </p:txBody>
      </p:sp>
      <p:sp>
        <p:nvSpPr>
          <p:cNvPr id="4" name="TextBox 3">
            <a:extLst>
              <a:ext uri="{FF2B5EF4-FFF2-40B4-BE49-F238E27FC236}">
                <a16:creationId xmlns:a16="http://schemas.microsoft.com/office/drawing/2014/main" id="{5DD3C9CC-2A71-4002-9570-11DAA1EFE5F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3177304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left)">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wipe(left)">
                                      <p:cBhvr>
                                        <p:cTn id="4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0B58-3E13-4D8C-AEA3-385FFC64C061}"/>
              </a:ext>
            </a:extLst>
          </p:cNvPr>
          <p:cNvSpPr>
            <a:spLocks noGrp="1"/>
          </p:cNvSpPr>
          <p:nvPr>
            <p:ph type="title"/>
          </p:nvPr>
        </p:nvSpPr>
        <p:spPr>
          <a:xfrm>
            <a:off x="1079834" y="355499"/>
            <a:ext cx="10032331" cy="992856"/>
          </a:xfrm>
          <a:ln w="38100">
            <a:solidFill>
              <a:srgbClr val="990000"/>
            </a:solidFill>
          </a:ln>
        </p:spPr>
        <p:txBody>
          <a:bodyPr/>
          <a:lstStyle/>
          <a:p>
            <a:pPr algn="ctr"/>
            <a:r>
              <a:rPr lang="en-US" b="1" dirty="0">
                <a:latin typeface="Arial" panose="020B0604020202020204" pitchFamily="34" charset="0"/>
                <a:cs typeface="Arial" panose="020B0604020202020204" pitchFamily="34" charset="0"/>
              </a:rPr>
              <a:t>Belief in Lockdowns is not Science</a:t>
            </a:r>
          </a:p>
        </p:txBody>
      </p:sp>
      <p:pic>
        <p:nvPicPr>
          <p:cNvPr id="5" name="Content Placeholder 4" descr="A child looking at an elephant&#10;&#10;Description automatically generated with medium confidence">
            <a:extLst>
              <a:ext uri="{FF2B5EF4-FFF2-40B4-BE49-F238E27FC236}">
                <a16:creationId xmlns:a16="http://schemas.microsoft.com/office/drawing/2014/main" id="{BE10E59B-80C5-441A-AC33-2F65091612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378" y="1562241"/>
            <a:ext cx="5951491" cy="3901407"/>
          </a:xfrm>
        </p:spPr>
      </p:pic>
      <p:sp>
        <p:nvSpPr>
          <p:cNvPr id="6" name="TextBox 5">
            <a:extLst>
              <a:ext uri="{FF2B5EF4-FFF2-40B4-BE49-F238E27FC236}">
                <a16:creationId xmlns:a16="http://schemas.microsoft.com/office/drawing/2014/main" id="{3BEF0E61-599C-4CC9-2F19-55BC1E8F3079}"/>
              </a:ext>
            </a:extLst>
          </p:cNvPr>
          <p:cNvSpPr txBox="1"/>
          <p:nvPr/>
        </p:nvSpPr>
        <p:spPr>
          <a:xfrm>
            <a:off x="1101391" y="5623961"/>
            <a:ext cx="10083464" cy="1077218"/>
          </a:xfrm>
          <a:prstGeom prst="rect">
            <a:avLst/>
          </a:prstGeom>
          <a:noFill/>
          <a:ln>
            <a:solidFill>
              <a:srgbClr val="990000"/>
            </a:solidFill>
          </a:ln>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3"/>
              </a:rPr>
              <a:t>https://www.rasmussenreports.com/public_content/political_commentary/commentary_by_stephen_moore/in_the_end_sweden_did_it_right</a:t>
            </a:r>
            <a:endParaRPr lang="en-US" sz="1600" dirty="0">
              <a:latin typeface="Arial" panose="020B0604020202020204" pitchFamily="34" charset="0"/>
              <a:cs typeface="Arial" panose="020B0604020202020204" pitchFamily="34" charset="0"/>
              <a:hlinkClick r:id="" action="ppaction://noaction"/>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https://unherd.com/2022/06/sweden-saved-children-from-lockdown/</a:t>
            </a: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hlinkClick r:id="rId5"/>
              </a:rPr>
              <a:t>https://brownstone.org/articles/swedens-strategy-once-again-proven-correct/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352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E32733-73AD-606B-330A-277BCBA940E5}"/>
              </a:ext>
            </a:extLst>
          </p:cNvPr>
          <p:cNvPicPr>
            <a:picLocks noChangeAspect="1"/>
          </p:cNvPicPr>
          <p:nvPr/>
        </p:nvPicPr>
        <p:blipFill>
          <a:blip r:embed="rId3"/>
          <a:stretch>
            <a:fillRect/>
          </a:stretch>
        </p:blipFill>
        <p:spPr>
          <a:xfrm>
            <a:off x="560637" y="284640"/>
            <a:ext cx="11070723" cy="5827658"/>
          </a:xfrm>
          <a:prstGeom prst="rect">
            <a:avLst/>
          </a:prstGeom>
        </p:spPr>
      </p:pic>
      <p:sp>
        <p:nvSpPr>
          <p:cNvPr id="10" name="TextBox 9">
            <a:extLst>
              <a:ext uri="{FF2B5EF4-FFF2-40B4-BE49-F238E27FC236}">
                <a16:creationId xmlns:a16="http://schemas.microsoft.com/office/drawing/2014/main" id="{4C33C4F2-A3F7-4375-BAD3-4101437BF133}"/>
              </a:ext>
            </a:extLst>
          </p:cNvPr>
          <p:cNvSpPr txBox="1"/>
          <p:nvPr/>
        </p:nvSpPr>
        <p:spPr>
          <a:xfrm>
            <a:off x="952499" y="5992585"/>
            <a:ext cx="10287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https://www.statista.com/statistics/1107913/number-of-coronavirus-deaths-in-sweden-by-age-groups/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23B774BB-7C7C-41EF-A64D-0F3681FF36A6}"/>
              </a:ext>
            </a:extLst>
          </p:cNvPr>
          <p:cNvSpPr/>
          <p:nvPr/>
        </p:nvSpPr>
        <p:spPr>
          <a:xfrm>
            <a:off x="1413710" y="1383631"/>
            <a:ext cx="1672389" cy="2108869"/>
          </a:xfrm>
          <a:prstGeom prst="ellipse">
            <a:avLst/>
          </a:pr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B9F1408-0AE1-7332-E9B7-64D0E4804F39}"/>
              </a:ext>
            </a:extLst>
          </p:cNvPr>
          <p:cNvSpPr txBox="1"/>
          <p:nvPr/>
        </p:nvSpPr>
        <p:spPr>
          <a:xfrm>
            <a:off x="7877343" y="961038"/>
            <a:ext cx="4085722" cy="5062924"/>
          </a:xfrm>
          <a:prstGeom prst="rect">
            <a:avLst/>
          </a:prstGeom>
          <a:solidFill>
            <a:schemeClr val="bg1"/>
          </a:solidFill>
          <a:ln w="381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Calibri" panose="020F0502020204030204"/>
                <a:ea typeface="+mn-ea"/>
                <a:cs typeface="+mn-cs"/>
              </a:rPr>
              <a:t>Did not use</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Masks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School Closures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Work Closures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Social distancing: recommended 1 meter if possible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Calibri" panose="020F0502020204030204"/>
                <a:ea typeface="+mn-ea"/>
                <a:cs typeface="+mn-cs"/>
              </a:rPr>
              <a:t>Does not have</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Increase in Mental Health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Increase in Societal Health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Increase in other severe illness and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Destruction of their </a:t>
            </a:r>
            <a:r>
              <a:rPr kumimoji="0" lang="en-US" sz="1700" b="0" i="0" u="none" strike="noStrike" kern="1200" cap="none" spc="0" normalizeH="0" baseline="0" noProof="0" dirty="0" err="1">
                <a:ln>
                  <a:noFill/>
                </a:ln>
                <a:solidFill>
                  <a:prstClr val="black"/>
                </a:solidFill>
                <a:effectLst/>
                <a:uLnTx/>
                <a:uFillTx/>
                <a:latin typeface="Calibri" panose="020F0502020204030204"/>
                <a:ea typeface="+mn-ea"/>
                <a:cs typeface="+mn-cs"/>
              </a:rPr>
              <a:t>childrens</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socialization and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Calibri" panose="020F0502020204030204"/>
                <a:ea typeface="+mn-ea"/>
                <a:cs typeface="+mn-cs"/>
              </a:rPr>
              <a:t>Does have</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best post pandemic economic outcome of the European countries to defray the pandemic costs.</a:t>
            </a:r>
          </a:p>
        </p:txBody>
      </p:sp>
    </p:spTree>
    <p:extLst>
      <p:ext uri="{BB962C8B-B14F-4D97-AF65-F5344CB8AC3E}">
        <p14:creationId xmlns:p14="http://schemas.microsoft.com/office/powerpoint/2010/main" val="4008569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wipe(left)">
                                      <p:cBhvr>
                                        <p:cTn id="28" dur="500"/>
                                        <p:tgtEl>
                                          <p:spTgt spid="6">
                                            <p:txEl>
                                              <p:pRg st="6" end="6"/>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left)">
                                      <p:cBhvr>
                                        <p:cTn id="36" dur="500"/>
                                        <p:tgtEl>
                                          <p:spTgt spid="6">
                                            <p:txEl>
                                              <p:pRg st="8" end="8"/>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wipe(left)">
                                      <p:cBhvr>
                                        <p:cTn id="40" dur="500"/>
                                        <p:tgtEl>
                                          <p:spTgt spid="6">
                                            <p:txEl>
                                              <p:pRg st="9" end="9"/>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wipe(left)">
                                      <p:cBhvr>
                                        <p:cTn id="44" dur="500"/>
                                        <p:tgtEl>
                                          <p:spTgt spid="6">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wipe(left)">
                                      <p:cBhvr>
                                        <p:cTn id="49" dur="500"/>
                                        <p:tgtEl>
                                          <p:spTgt spid="6">
                                            <p:txEl>
                                              <p:pRg st="12" end="12"/>
                                            </p:tx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6">
                                            <p:txEl>
                                              <p:pRg st="13" end="13"/>
                                            </p:txEl>
                                          </p:spTgt>
                                        </p:tgtEl>
                                        <p:attrNameLst>
                                          <p:attrName>style.visibility</p:attrName>
                                        </p:attrNameLst>
                                      </p:cBhvr>
                                      <p:to>
                                        <p:strVal val="visible"/>
                                      </p:to>
                                    </p:set>
                                    <p:animEffect transition="in" filter="wipe(left)">
                                      <p:cBhvr>
                                        <p:cTn id="53"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5B291BD1-138D-3184-7D43-F13BF4AEAEFD}"/>
              </a:ext>
            </a:extLst>
          </p:cNvPr>
          <p:cNvGraphicFramePr>
            <a:graphicFrameLocks noGrp="1"/>
          </p:cNvGraphicFramePr>
          <p:nvPr/>
        </p:nvGraphicFramePr>
        <p:xfrm>
          <a:off x="1161048" y="914134"/>
          <a:ext cx="6165515" cy="4155440"/>
        </p:xfrm>
        <a:graphic>
          <a:graphicData uri="http://schemas.openxmlformats.org/drawingml/2006/table">
            <a:tbl>
              <a:tblPr firstRow="1" bandRow="1">
                <a:tableStyleId>{5C22544A-7EE6-4342-B048-85BDC9FD1C3A}</a:tableStyleId>
              </a:tblPr>
              <a:tblGrid>
                <a:gridCol w="1233103">
                  <a:extLst>
                    <a:ext uri="{9D8B030D-6E8A-4147-A177-3AD203B41FA5}">
                      <a16:colId xmlns:a16="http://schemas.microsoft.com/office/drawing/2014/main" val="733148615"/>
                    </a:ext>
                  </a:extLst>
                </a:gridCol>
                <a:gridCol w="1233103">
                  <a:extLst>
                    <a:ext uri="{9D8B030D-6E8A-4147-A177-3AD203B41FA5}">
                      <a16:colId xmlns:a16="http://schemas.microsoft.com/office/drawing/2014/main" val="3319180034"/>
                    </a:ext>
                  </a:extLst>
                </a:gridCol>
                <a:gridCol w="1233103">
                  <a:extLst>
                    <a:ext uri="{9D8B030D-6E8A-4147-A177-3AD203B41FA5}">
                      <a16:colId xmlns:a16="http://schemas.microsoft.com/office/drawing/2014/main" val="1700920927"/>
                    </a:ext>
                  </a:extLst>
                </a:gridCol>
                <a:gridCol w="1233103">
                  <a:extLst>
                    <a:ext uri="{9D8B030D-6E8A-4147-A177-3AD203B41FA5}">
                      <a16:colId xmlns:a16="http://schemas.microsoft.com/office/drawing/2014/main" val="1129401006"/>
                    </a:ext>
                  </a:extLst>
                </a:gridCol>
                <a:gridCol w="1233103">
                  <a:extLst>
                    <a:ext uri="{9D8B030D-6E8A-4147-A177-3AD203B41FA5}">
                      <a16:colId xmlns:a16="http://schemas.microsoft.com/office/drawing/2014/main" val="17402271"/>
                    </a:ext>
                  </a:extLst>
                </a:gridCol>
              </a:tblGrid>
              <a:tr h="380643">
                <a:tc>
                  <a:txBody>
                    <a:bodyPr/>
                    <a:lstStyle/>
                    <a:p>
                      <a:pPr algn="ctr"/>
                      <a:r>
                        <a:rPr lang="en-US" dirty="0"/>
                        <a:t>Age</a:t>
                      </a:r>
                    </a:p>
                  </a:txBody>
                  <a:tcPr/>
                </a:tc>
                <a:tc>
                  <a:txBody>
                    <a:bodyPr/>
                    <a:lstStyle/>
                    <a:p>
                      <a:pPr algn="ctr"/>
                      <a:r>
                        <a:rPr lang="en-US" dirty="0"/>
                        <a:t>Alberta Deaths</a:t>
                      </a:r>
                    </a:p>
                    <a:p>
                      <a:pPr algn="ctr"/>
                      <a:r>
                        <a:rPr lang="en-US" dirty="0"/>
                        <a:t>Feb 2022</a:t>
                      </a:r>
                    </a:p>
                  </a:txBody>
                  <a:tcPr/>
                </a:tc>
                <a:tc>
                  <a:txBody>
                    <a:bodyPr/>
                    <a:lstStyle/>
                    <a:p>
                      <a:pPr algn="ctr"/>
                      <a:r>
                        <a:rPr lang="en-US" dirty="0"/>
                        <a:t>Alberta Deaths</a:t>
                      </a:r>
                    </a:p>
                    <a:p>
                      <a:pPr algn="ctr"/>
                      <a:r>
                        <a:rPr lang="en-US" dirty="0"/>
                        <a:t>Sep 2022</a:t>
                      </a:r>
                    </a:p>
                  </a:txBody>
                  <a:tcPr/>
                </a:tc>
                <a:tc>
                  <a:txBody>
                    <a:bodyPr/>
                    <a:lstStyle/>
                    <a:p>
                      <a:pPr algn="ctr"/>
                      <a:r>
                        <a:rPr lang="en-US" dirty="0"/>
                        <a:t>Alberta Deaths</a:t>
                      </a:r>
                    </a:p>
                    <a:p>
                      <a:pPr algn="ctr"/>
                      <a:r>
                        <a:rPr lang="en-US" dirty="0"/>
                        <a:t>Sep 2022 x 2.3</a:t>
                      </a:r>
                    </a:p>
                  </a:txBody>
                  <a:tcPr/>
                </a:tc>
                <a:tc>
                  <a:txBody>
                    <a:bodyPr/>
                    <a:lstStyle/>
                    <a:p>
                      <a:pPr algn="ctr"/>
                      <a:r>
                        <a:rPr lang="en-US" dirty="0"/>
                        <a:t>Sweden Deaths Aug 2022</a:t>
                      </a:r>
                    </a:p>
                  </a:txBody>
                  <a:tcPr/>
                </a:tc>
                <a:extLst>
                  <a:ext uri="{0D108BD9-81ED-4DB2-BD59-A6C34878D82A}">
                    <a16:rowId xmlns:a16="http://schemas.microsoft.com/office/drawing/2014/main" val="3078092908"/>
                  </a:ext>
                </a:extLst>
              </a:tr>
              <a:tr h="370840">
                <a:tc>
                  <a:txBody>
                    <a:bodyPr/>
                    <a:lstStyle/>
                    <a:p>
                      <a:pPr algn="ctr"/>
                      <a:r>
                        <a:rPr lang="en-US" dirty="0"/>
                        <a:t>0 – 9</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7</a:t>
                      </a:r>
                    </a:p>
                  </a:txBody>
                  <a:tcPr/>
                </a:tc>
                <a:tc>
                  <a:txBody>
                    <a:bodyPr/>
                    <a:lstStyle/>
                    <a:p>
                      <a:pPr algn="ctr"/>
                      <a:r>
                        <a:rPr lang="en-US" dirty="0"/>
                        <a:t>16</a:t>
                      </a:r>
                    </a:p>
                  </a:txBody>
                  <a:tcPr/>
                </a:tc>
                <a:extLst>
                  <a:ext uri="{0D108BD9-81ED-4DB2-BD59-A6C34878D82A}">
                    <a16:rowId xmlns:a16="http://schemas.microsoft.com/office/drawing/2014/main" val="1542242641"/>
                  </a:ext>
                </a:extLst>
              </a:tr>
              <a:tr h="370840">
                <a:tc>
                  <a:txBody>
                    <a:bodyPr/>
                    <a:lstStyle/>
                    <a:p>
                      <a:pPr algn="ctr"/>
                      <a:r>
                        <a:rPr lang="en-US" dirty="0"/>
                        <a:t>10 - 19</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5</a:t>
                      </a:r>
                    </a:p>
                  </a:txBody>
                  <a:tcPr/>
                </a:tc>
                <a:tc>
                  <a:txBody>
                    <a:bodyPr/>
                    <a:lstStyle/>
                    <a:p>
                      <a:pPr algn="ctr"/>
                      <a:r>
                        <a:rPr lang="en-US" dirty="0"/>
                        <a:t>8</a:t>
                      </a:r>
                    </a:p>
                  </a:txBody>
                  <a:tcPr/>
                </a:tc>
                <a:extLst>
                  <a:ext uri="{0D108BD9-81ED-4DB2-BD59-A6C34878D82A}">
                    <a16:rowId xmlns:a16="http://schemas.microsoft.com/office/drawing/2014/main" val="1008629848"/>
                  </a:ext>
                </a:extLst>
              </a:tr>
              <a:tr h="370840">
                <a:tc>
                  <a:txBody>
                    <a:bodyPr/>
                    <a:lstStyle/>
                    <a:p>
                      <a:pPr algn="ctr"/>
                      <a:r>
                        <a:rPr lang="en-US" dirty="0"/>
                        <a:t>20 - 29</a:t>
                      </a:r>
                    </a:p>
                  </a:txBody>
                  <a:tcPr/>
                </a:tc>
                <a:tc>
                  <a:txBody>
                    <a:bodyPr/>
                    <a:lstStyle/>
                    <a:p>
                      <a:pPr algn="ctr"/>
                      <a:r>
                        <a:rPr lang="en-US" dirty="0"/>
                        <a:t>19</a:t>
                      </a:r>
                    </a:p>
                  </a:txBody>
                  <a:tcPr/>
                </a:tc>
                <a:tc>
                  <a:txBody>
                    <a:bodyPr/>
                    <a:lstStyle/>
                    <a:p>
                      <a:pPr algn="ctr"/>
                      <a:r>
                        <a:rPr lang="en-US" dirty="0"/>
                        <a:t>20</a:t>
                      </a:r>
                    </a:p>
                  </a:txBody>
                  <a:tcPr/>
                </a:tc>
                <a:tc>
                  <a:txBody>
                    <a:bodyPr/>
                    <a:lstStyle/>
                    <a:p>
                      <a:pPr algn="ctr"/>
                      <a:r>
                        <a:rPr lang="en-US" dirty="0"/>
                        <a:t>46</a:t>
                      </a:r>
                    </a:p>
                  </a:txBody>
                  <a:tcPr/>
                </a:tc>
                <a:tc>
                  <a:txBody>
                    <a:bodyPr/>
                    <a:lstStyle/>
                    <a:p>
                      <a:pPr algn="ctr"/>
                      <a:r>
                        <a:rPr lang="en-US" dirty="0"/>
                        <a:t>41</a:t>
                      </a:r>
                    </a:p>
                  </a:txBody>
                  <a:tcPr/>
                </a:tc>
                <a:extLst>
                  <a:ext uri="{0D108BD9-81ED-4DB2-BD59-A6C34878D82A}">
                    <a16:rowId xmlns:a16="http://schemas.microsoft.com/office/drawing/2014/main" val="1357705714"/>
                  </a:ext>
                </a:extLst>
              </a:tr>
              <a:tr h="370840">
                <a:tc>
                  <a:txBody>
                    <a:bodyPr/>
                    <a:lstStyle/>
                    <a:p>
                      <a:pPr algn="ctr"/>
                      <a:r>
                        <a:rPr lang="en-US" dirty="0"/>
                        <a:t>30 - 39</a:t>
                      </a:r>
                    </a:p>
                  </a:txBody>
                  <a:tcPr/>
                </a:tc>
                <a:tc>
                  <a:txBody>
                    <a:bodyPr/>
                    <a:lstStyle/>
                    <a:p>
                      <a:pPr algn="ctr"/>
                      <a:r>
                        <a:rPr lang="en-US" dirty="0"/>
                        <a:t>44</a:t>
                      </a:r>
                    </a:p>
                  </a:txBody>
                  <a:tcPr/>
                </a:tc>
                <a:tc>
                  <a:txBody>
                    <a:bodyPr/>
                    <a:lstStyle/>
                    <a:p>
                      <a:pPr algn="ctr"/>
                      <a:r>
                        <a:rPr lang="en-US" dirty="0"/>
                        <a:t>45</a:t>
                      </a:r>
                    </a:p>
                  </a:txBody>
                  <a:tcPr/>
                </a:tc>
                <a:tc>
                  <a:txBody>
                    <a:bodyPr/>
                    <a:lstStyle/>
                    <a:p>
                      <a:pPr algn="ctr"/>
                      <a:r>
                        <a:rPr lang="en-US" dirty="0"/>
                        <a:t>103</a:t>
                      </a:r>
                    </a:p>
                  </a:txBody>
                  <a:tcPr/>
                </a:tc>
                <a:tc>
                  <a:txBody>
                    <a:bodyPr/>
                    <a:lstStyle/>
                    <a:p>
                      <a:pPr algn="ctr"/>
                      <a:r>
                        <a:rPr lang="en-US" dirty="0"/>
                        <a:t>68</a:t>
                      </a:r>
                    </a:p>
                  </a:txBody>
                  <a:tcPr/>
                </a:tc>
                <a:extLst>
                  <a:ext uri="{0D108BD9-81ED-4DB2-BD59-A6C34878D82A}">
                    <a16:rowId xmlns:a16="http://schemas.microsoft.com/office/drawing/2014/main" val="1232827663"/>
                  </a:ext>
                </a:extLst>
              </a:tr>
              <a:tr h="370840">
                <a:tc>
                  <a:txBody>
                    <a:bodyPr/>
                    <a:lstStyle/>
                    <a:p>
                      <a:pPr algn="ctr"/>
                      <a:r>
                        <a:rPr lang="en-US" dirty="0"/>
                        <a:t>40 - 49</a:t>
                      </a:r>
                    </a:p>
                  </a:txBody>
                  <a:tcPr/>
                </a:tc>
                <a:tc>
                  <a:txBody>
                    <a:bodyPr/>
                    <a:lstStyle/>
                    <a:p>
                      <a:pPr algn="ctr"/>
                      <a:r>
                        <a:rPr lang="en-US" dirty="0"/>
                        <a:t>98</a:t>
                      </a:r>
                    </a:p>
                  </a:txBody>
                  <a:tcPr/>
                </a:tc>
                <a:tc>
                  <a:txBody>
                    <a:bodyPr/>
                    <a:lstStyle/>
                    <a:p>
                      <a:pPr algn="ctr"/>
                      <a:r>
                        <a:rPr lang="en-US" dirty="0"/>
                        <a:t>109</a:t>
                      </a:r>
                    </a:p>
                  </a:txBody>
                  <a:tcPr/>
                </a:tc>
                <a:tc>
                  <a:txBody>
                    <a:bodyPr/>
                    <a:lstStyle/>
                    <a:p>
                      <a:pPr algn="ctr"/>
                      <a:r>
                        <a:rPr lang="en-US" dirty="0"/>
                        <a:t>251</a:t>
                      </a:r>
                    </a:p>
                  </a:txBody>
                  <a:tcPr/>
                </a:tc>
                <a:tc>
                  <a:txBody>
                    <a:bodyPr/>
                    <a:lstStyle/>
                    <a:p>
                      <a:pPr algn="ctr"/>
                      <a:r>
                        <a:rPr lang="en-US" dirty="0"/>
                        <a:t>176</a:t>
                      </a:r>
                    </a:p>
                  </a:txBody>
                  <a:tcPr/>
                </a:tc>
                <a:extLst>
                  <a:ext uri="{0D108BD9-81ED-4DB2-BD59-A6C34878D82A}">
                    <a16:rowId xmlns:a16="http://schemas.microsoft.com/office/drawing/2014/main" val="351418116"/>
                  </a:ext>
                </a:extLst>
              </a:tr>
              <a:tr h="370840">
                <a:tc>
                  <a:txBody>
                    <a:bodyPr/>
                    <a:lstStyle/>
                    <a:p>
                      <a:pPr algn="ctr"/>
                      <a:r>
                        <a:rPr lang="en-US" dirty="0"/>
                        <a:t>50 - 59</a:t>
                      </a:r>
                    </a:p>
                  </a:txBody>
                  <a:tcPr/>
                </a:tc>
                <a:tc>
                  <a:txBody>
                    <a:bodyPr/>
                    <a:lstStyle/>
                    <a:p>
                      <a:pPr algn="ctr"/>
                      <a:r>
                        <a:rPr lang="en-US" dirty="0"/>
                        <a:t>242</a:t>
                      </a:r>
                    </a:p>
                  </a:txBody>
                  <a:tcPr/>
                </a:tc>
                <a:tc>
                  <a:txBody>
                    <a:bodyPr/>
                    <a:lstStyle/>
                    <a:p>
                      <a:pPr algn="ctr"/>
                      <a:r>
                        <a:rPr lang="en-US" dirty="0"/>
                        <a:t>288</a:t>
                      </a:r>
                    </a:p>
                  </a:txBody>
                  <a:tcPr/>
                </a:tc>
                <a:tc>
                  <a:txBody>
                    <a:bodyPr/>
                    <a:lstStyle/>
                    <a:p>
                      <a:pPr algn="ctr"/>
                      <a:r>
                        <a:rPr lang="en-US" dirty="0"/>
                        <a:t>662</a:t>
                      </a:r>
                    </a:p>
                  </a:txBody>
                  <a:tcPr/>
                </a:tc>
                <a:tc>
                  <a:txBody>
                    <a:bodyPr/>
                    <a:lstStyle/>
                    <a:p>
                      <a:pPr algn="ctr"/>
                      <a:r>
                        <a:rPr lang="en-US" dirty="0"/>
                        <a:t>508</a:t>
                      </a:r>
                    </a:p>
                  </a:txBody>
                  <a:tcPr/>
                </a:tc>
                <a:extLst>
                  <a:ext uri="{0D108BD9-81ED-4DB2-BD59-A6C34878D82A}">
                    <a16:rowId xmlns:a16="http://schemas.microsoft.com/office/drawing/2014/main" val="2412839720"/>
                  </a:ext>
                </a:extLst>
              </a:tr>
              <a:tr h="370840">
                <a:tc>
                  <a:txBody>
                    <a:bodyPr/>
                    <a:lstStyle/>
                    <a:p>
                      <a:pPr algn="ctr"/>
                      <a:r>
                        <a:rPr lang="en-US" dirty="0"/>
                        <a:t>60 – 69</a:t>
                      </a:r>
                    </a:p>
                  </a:txBody>
                  <a:tcPr/>
                </a:tc>
                <a:tc>
                  <a:txBody>
                    <a:bodyPr/>
                    <a:lstStyle/>
                    <a:p>
                      <a:pPr algn="ctr"/>
                      <a:r>
                        <a:rPr lang="en-US" dirty="0"/>
                        <a:t>530</a:t>
                      </a:r>
                    </a:p>
                  </a:txBody>
                  <a:tcPr/>
                </a:tc>
                <a:tc>
                  <a:txBody>
                    <a:bodyPr/>
                    <a:lstStyle/>
                    <a:p>
                      <a:pPr algn="ctr"/>
                      <a:r>
                        <a:rPr lang="en-US" dirty="0"/>
                        <a:t>657</a:t>
                      </a:r>
                    </a:p>
                  </a:txBody>
                  <a:tcPr/>
                </a:tc>
                <a:tc>
                  <a:txBody>
                    <a:bodyPr/>
                    <a:lstStyle/>
                    <a:p>
                      <a:pPr algn="ctr"/>
                      <a:r>
                        <a:rPr lang="en-US" dirty="0"/>
                        <a:t>1511</a:t>
                      </a:r>
                    </a:p>
                  </a:txBody>
                  <a:tcPr/>
                </a:tc>
                <a:tc>
                  <a:txBody>
                    <a:bodyPr/>
                    <a:lstStyle/>
                    <a:p>
                      <a:pPr algn="ctr"/>
                      <a:r>
                        <a:rPr lang="en-US" dirty="0"/>
                        <a:t>1371</a:t>
                      </a:r>
                    </a:p>
                  </a:txBody>
                  <a:tcPr/>
                </a:tc>
                <a:extLst>
                  <a:ext uri="{0D108BD9-81ED-4DB2-BD59-A6C34878D82A}">
                    <a16:rowId xmlns:a16="http://schemas.microsoft.com/office/drawing/2014/main" val="1540636594"/>
                  </a:ext>
                </a:extLst>
              </a:tr>
              <a:tr h="370840">
                <a:tc>
                  <a:txBody>
                    <a:bodyPr/>
                    <a:lstStyle/>
                    <a:p>
                      <a:pPr algn="ctr"/>
                      <a:r>
                        <a:rPr lang="en-US" dirty="0"/>
                        <a:t>70 +</a:t>
                      </a:r>
                    </a:p>
                  </a:txBody>
                  <a:tcPr/>
                </a:tc>
                <a:tc>
                  <a:txBody>
                    <a:bodyPr/>
                    <a:lstStyle/>
                    <a:p>
                      <a:pPr algn="ctr"/>
                      <a:r>
                        <a:rPr lang="en-US" dirty="0"/>
                        <a:t>2946</a:t>
                      </a:r>
                    </a:p>
                  </a:txBody>
                  <a:tcPr/>
                </a:tc>
                <a:tc>
                  <a:txBody>
                    <a:bodyPr/>
                    <a:lstStyle/>
                    <a:p>
                      <a:pPr algn="ctr"/>
                      <a:r>
                        <a:rPr lang="en-US" dirty="0"/>
                        <a:t>3748</a:t>
                      </a:r>
                    </a:p>
                  </a:txBody>
                  <a:tcPr/>
                </a:tc>
                <a:tc>
                  <a:txBody>
                    <a:bodyPr/>
                    <a:lstStyle/>
                    <a:p>
                      <a:pPr algn="ctr"/>
                      <a:r>
                        <a:rPr lang="en-US" dirty="0"/>
                        <a:t>8620</a:t>
                      </a:r>
                    </a:p>
                  </a:txBody>
                  <a:tcPr/>
                </a:tc>
                <a:tc>
                  <a:txBody>
                    <a:bodyPr/>
                    <a:lstStyle/>
                    <a:p>
                      <a:pPr algn="ctr"/>
                      <a:r>
                        <a:rPr lang="en-US" dirty="0"/>
                        <a:t>17347</a:t>
                      </a:r>
                    </a:p>
                  </a:txBody>
                  <a:tcPr/>
                </a:tc>
                <a:extLst>
                  <a:ext uri="{0D108BD9-81ED-4DB2-BD59-A6C34878D82A}">
                    <a16:rowId xmlns:a16="http://schemas.microsoft.com/office/drawing/2014/main" val="916905337"/>
                  </a:ext>
                </a:extLst>
              </a:tr>
            </a:tbl>
          </a:graphicData>
        </a:graphic>
      </p:graphicFrame>
      <p:sp>
        <p:nvSpPr>
          <p:cNvPr id="9" name="TextBox 8">
            <a:extLst>
              <a:ext uri="{FF2B5EF4-FFF2-40B4-BE49-F238E27FC236}">
                <a16:creationId xmlns:a16="http://schemas.microsoft.com/office/drawing/2014/main" id="{30DD40D4-C8EE-3159-19C2-3881287FDD1D}"/>
              </a:ext>
            </a:extLst>
          </p:cNvPr>
          <p:cNvSpPr txBox="1"/>
          <p:nvPr/>
        </p:nvSpPr>
        <p:spPr>
          <a:xfrm>
            <a:off x="7820527" y="1007649"/>
            <a:ext cx="3880184" cy="2031325"/>
          </a:xfrm>
          <a:prstGeom prst="rect">
            <a:avLst/>
          </a:prstGeom>
          <a:noFill/>
          <a:ln w="3810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In ages </a:t>
            </a:r>
            <a:r>
              <a:rPr lang="en-US" b="1" u="sng" dirty="0">
                <a:latin typeface="Arial" panose="020B0604020202020204" pitchFamily="34" charset="0"/>
                <a:cs typeface="Arial" panose="020B0604020202020204" pitchFamily="34" charset="0"/>
              </a:rPr>
              <a:t>0 – 69</a:t>
            </a:r>
            <a:r>
              <a:rPr lang="en-US" dirty="0">
                <a:latin typeface="Arial" panose="020B0604020202020204" pitchFamily="34" charset="0"/>
                <a:cs typeface="Arial" panose="020B0604020202020204" pitchFamily="34" charset="0"/>
              </a:rPr>
              <a:t>, comparative deaths,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Sweden = </a:t>
            </a:r>
            <a:r>
              <a:rPr lang="en-US" b="1" dirty="0">
                <a:solidFill>
                  <a:schemeClr val="accent1">
                    <a:lumMod val="75000"/>
                  </a:schemeClr>
                </a:solidFill>
                <a:latin typeface="Arial" panose="020B0604020202020204" pitchFamily="34" charset="0"/>
                <a:cs typeface="Arial" panose="020B0604020202020204" pitchFamily="34" charset="0"/>
              </a:rPr>
              <a:t>2,188</a:t>
            </a:r>
          </a:p>
          <a:p>
            <a:r>
              <a:rPr lang="en-US" dirty="0">
                <a:latin typeface="Arial" panose="020B0604020202020204" pitchFamily="34" charset="0"/>
                <a:cs typeface="Arial" panose="020B0604020202020204" pitchFamily="34" charset="0"/>
              </a:rPr>
              <a:t>Alberta  = </a:t>
            </a:r>
            <a:r>
              <a:rPr lang="en-US" b="1" dirty="0">
                <a:solidFill>
                  <a:srgbClr val="C00000"/>
                </a:solidFill>
                <a:latin typeface="Arial" panose="020B0604020202020204" pitchFamily="34" charset="0"/>
                <a:cs typeface="Arial" panose="020B0604020202020204" pitchFamily="34" charset="0"/>
              </a:rPr>
              <a:t>2,585</a:t>
            </a:r>
          </a:p>
          <a:p>
            <a:endParaRPr lang="en-US"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Lockdowns did NOT stop Covid deaths for those under 70 years old</a:t>
            </a:r>
          </a:p>
        </p:txBody>
      </p:sp>
      <p:sp>
        <p:nvSpPr>
          <p:cNvPr id="2" name="TextBox 1">
            <a:extLst>
              <a:ext uri="{FF2B5EF4-FFF2-40B4-BE49-F238E27FC236}">
                <a16:creationId xmlns:a16="http://schemas.microsoft.com/office/drawing/2014/main" id="{F2D67A27-6E5F-3DBA-A29B-BEFC2AAA1855}"/>
              </a:ext>
            </a:extLst>
          </p:cNvPr>
          <p:cNvSpPr txBox="1"/>
          <p:nvPr/>
        </p:nvSpPr>
        <p:spPr>
          <a:xfrm>
            <a:off x="3392905" y="5396163"/>
            <a:ext cx="4126831" cy="954107"/>
          </a:xfrm>
          <a:prstGeom prst="rect">
            <a:avLst/>
          </a:prstGeom>
          <a:noFill/>
          <a:ln w="38100">
            <a:solidFill>
              <a:srgbClr val="C00000"/>
            </a:solidFill>
          </a:ln>
        </p:spPr>
        <p:txBody>
          <a:bodyPr wrap="square" rtlCol="0">
            <a:spAutoFit/>
          </a:bodyPr>
          <a:lstStyle/>
          <a:p>
            <a:r>
              <a:rPr lang="en-US" sz="1400" dirty="0">
                <a:latin typeface="Arial" panose="020B0604020202020204" pitchFamily="34" charset="0"/>
                <a:cs typeface="Arial" panose="020B0604020202020204" pitchFamily="34" charset="0"/>
              </a:rPr>
              <a:t>Populations:</a:t>
            </a:r>
          </a:p>
          <a:p>
            <a:r>
              <a:rPr lang="en-US" sz="1400" dirty="0">
                <a:latin typeface="Arial" panose="020B0604020202020204" pitchFamily="34" charset="0"/>
                <a:cs typeface="Arial" panose="020B0604020202020204" pitchFamily="34" charset="0"/>
              </a:rPr>
              <a:t>Sweden 10.55 M</a:t>
            </a:r>
          </a:p>
          <a:p>
            <a:r>
              <a:rPr lang="en-US" sz="1400" dirty="0">
                <a:latin typeface="Arial" panose="020B0604020202020204" pitchFamily="34" charset="0"/>
                <a:cs typeface="Arial" panose="020B0604020202020204" pitchFamily="34" charset="0"/>
              </a:rPr>
              <a:t>Alberta 4.5 M</a:t>
            </a:r>
          </a:p>
          <a:p>
            <a:r>
              <a:rPr lang="en-US" sz="1400" dirty="0">
                <a:latin typeface="Arial" panose="020B0604020202020204" pitchFamily="34" charset="0"/>
                <a:cs typeface="Arial" panose="020B0604020202020204" pitchFamily="34" charset="0"/>
              </a:rPr>
              <a:t>Sweden Pop = Alberta Pop x 2.33</a:t>
            </a:r>
          </a:p>
        </p:txBody>
      </p:sp>
      <p:sp>
        <p:nvSpPr>
          <p:cNvPr id="3" name="Arrow: Down 2">
            <a:extLst>
              <a:ext uri="{FF2B5EF4-FFF2-40B4-BE49-F238E27FC236}">
                <a16:creationId xmlns:a16="http://schemas.microsoft.com/office/drawing/2014/main" id="{7116CEB9-DA7D-4A01-8E18-63F8A6753A8B}"/>
              </a:ext>
            </a:extLst>
          </p:cNvPr>
          <p:cNvSpPr/>
          <p:nvPr/>
        </p:nvSpPr>
        <p:spPr>
          <a:xfrm>
            <a:off x="5384132" y="5069574"/>
            <a:ext cx="144379" cy="32658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F3EC5029-43A3-D687-49BC-0D3AC4B8237B}"/>
              </a:ext>
            </a:extLst>
          </p:cNvPr>
          <p:cNvSpPr txBox="1"/>
          <p:nvPr/>
        </p:nvSpPr>
        <p:spPr>
          <a:xfrm>
            <a:off x="7843588" y="3127212"/>
            <a:ext cx="3880184" cy="2585323"/>
          </a:xfrm>
          <a:prstGeom prst="rect">
            <a:avLst/>
          </a:prstGeom>
          <a:noFill/>
          <a:ln w="3810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In ages </a:t>
            </a:r>
            <a:r>
              <a:rPr lang="en-US" b="1" u="sng" dirty="0">
                <a:latin typeface="Arial" panose="020B0604020202020204" pitchFamily="34" charset="0"/>
                <a:cs typeface="Arial" panose="020B0604020202020204" pitchFamily="34" charset="0"/>
              </a:rPr>
              <a:t>over 70</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Sweden = </a:t>
            </a:r>
            <a:r>
              <a:rPr lang="en-US" b="1" dirty="0">
                <a:solidFill>
                  <a:schemeClr val="tx2">
                    <a:lumMod val="75000"/>
                  </a:schemeClr>
                </a:solidFill>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 of Population is over 65 years old</a:t>
            </a:r>
          </a:p>
          <a:p>
            <a:r>
              <a:rPr lang="en-US" dirty="0">
                <a:latin typeface="Arial" panose="020B0604020202020204" pitchFamily="34" charset="0"/>
                <a:cs typeface="Arial" panose="020B0604020202020204" pitchFamily="34" charset="0"/>
              </a:rPr>
              <a:t>Alberta  = </a:t>
            </a:r>
            <a:r>
              <a:rPr lang="en-US" b="1" dirty="0">
                <a:solidFill>
                  <a:srgbClr val="C00000"/>
                </a:solidFill>
                <a:latin typeface="Arial" panose="020B0604020202020204" pitchFamily="34" charset="0"/>
                <a:cs typeface="Arial" panose="020B0604020202020204" pitchFamily="34" charset="0"/>
              </a:rPr>
              <a:t>14%</a:t>
            </a:r>
            <a:r>
              <a:rPr lang="en-US" dirty="0">
                <a:latin typeface="Arial" panose="020B0604020202020204" pitchFamily="34" charset="0"/>
                <a:cs typeface="Arial" panose="020B0604020202020204" pitchFamily="34" charset="0"/>
              </a:rPr>
              <a:t> of Population is over 65 years old</a:t>
            </a:r>
          </a:p>
          <a:p>
            <a:endParaRPr lang="en-US" u="sng" dirty="0">
              <a:latin typeface="Arial" panose="020B0604020202020204" pitchFamily="34" charset="0"/>
              <a:cs typeface="Arial" panose="020B0604020202020204" pitchFamily="34" charset="0"/>
            </a:endParaRPr>
          </a:p>
          <a:p>
            <a:r>
              <a:rPr lang="en-US" b="1" u="sng" dirty="0">
                <a:solidFill>
                  <a:srgbClr val="C00000"/>
                </a:solidFill>
                <a:latin typeface="Arial" panose="020B0604020202020204" pitchFamily="34" charset="0"/>
                <a:cs typeface="Arial" panose="020B0604020202020204" pitchFamily="34" charset="0"/>
              </a:rPr>
              <a:t>95% </a:t>
            </a:r>
            <a:r>
              <a:rPr lang="en-US" u="sng" dirty="0">
                <a:latin typeface="Arial" panose="020B0604020202020204" pitchFamily="34" charset="0"/>
                <a:cs typeface="Arial" panose="020B0604020202020204" pitchFamily="34" charset="0"/>
              </a:rPr>
              <a:t>of deaths occurred in those over 60 years old worldwide</a:t>
            </a:r>
          </a:p>
        </p:txBody>
      </p:sp>
      <p:sp>
        <p:nvSpPr>
          <p:cNvPr id="5" name="Rectangle 4">
            <a:extLst>
              <a:ext uri="{FF2B5EF4-FFF2-40B4-BE49-F238E27FC236}">
                <a16:creationId xmlns:a16="http://schemas.microsoft.com/office/drawing/2014/main" id="{7AF62F9B-369A-9B66-CF00-3AB8F1BF727A}"/>
              </a:ext>
            </a:extLst>
          </p:cNvPr>
          <p:cNvSpPr/>
          <p:nvPr/>
        </p:nvSpPr>
        <p:spPr>
          <a:xfrm>
            <a:off x="4914900" y="2123574"/>
            <a:ext cx="2322095" cy="25386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9DEAD6C-3FB3-0DC4-06AF-B4A9EE81CA7E}"/>
              </a:ext>
            </a:extLst>
          </p:cNvPr>
          <p:cNvSpPr/>
          <p:nvPr/>
        </p:nvSpPr>
        <p:spPr>
          <a:xfrm>
            <a:off x="7249026" y="2225842"/>
            <a:ext cx="571501" cy="18047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198BBBC-66B6-7B55-9CCE-B7B8E09B2B8A}"/>
              </a:ext>
            </a:extLst>
          </p:cNvPr>
          <p:cNvSpPr/>
          <p:nvPr/>
        </p:nvSpPr>
        <p:spPr>
          <a:xfrm>
            <a:off x="4934952" y="4716379"/>
            <a:ext cx="2322095" cy="3531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7CF8B99-A556-AEBD-703B-607B8489DF1B}"/>
              </a:ext>
            </a:extLst>
          </p:cNvPr>
          <p:cNvSpPr/>
          <p:nvPr/>
        </p:nvSpPr>
        <p:spPr>
          <a:xfrm>
            <a:off x="7272087" y="4802740"/>
            <a:ext cx="571501" cy="18047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0E57578-A28E-1E0A-480B-E44649DA291D}"/>
              </a:ext>
            </a:extLst>
          </p:cNvPr>
          <p:cNvSpPr txBox="1"/>
          <p:nvPr/>
        </p:nvSpPr>
        <p:spPr>
          <a:xfrm>
            <a:off x="1005183" y="335133"/>
            <a:ext cx="10141527" cy="461665"/>
          </a:xfrm>
          <a:prstGeom prst="rect">
            <a:avLst/>
          </a:prstGeom>
          <a:noFill/>
          <a:ln w="38100">
            <a:solidFill>
              <a:srgbClr val="C00000"/>
            </a:solidFill>
          </a:ln>
        </p:spPr>
        <p:txBody>
          <a:bodyPr wrap="square" rtlCol="0">
            <a:spAutoFit/>
          </a:bodyPr>
          <a:lstStyle/>
          <a:p>
            <a:r>
              <a:rPr lang="en-US" sz="2400" b="1" dirty="0">
                <a:latin typeface="Arial" panose="020B0604020202020204" pitchFamily="34" charset="0"/>
                <a:cs typeface="Arial" panose="020B0604020202020204" pitchFamily="34" charset="0"/>
              </a:rPr>
              <a:t>Comparison Sweden to Alberta – Covid Deaths by Age groups</a:t>
            </a:r>
          </a:p>
        </p:txBody>
      </p:sp>
    </p:spTree>
    <p:extLst>
      <p:ext uri="{BB962C8B-B14F-4D97-AF65-F5344CB8AC3E}">
        <p14:creationId xmlns:p14="http://schemas.microsoft.com/office/powerpoint/2010/main" val="2274903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animBg="1"/>
      <p:bldP spid="5" grpId="0" animBg="1"/>
      <p:bldP spid="6" grpId="0" animBg="1"/>
      <p:bldP spid="7"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9F1408-0AE1-7332-E9B7-64D0E4804F39}"/>
              </a:ext>
            </a:extLst>
          </p:cNvPr>
          <p:cNvSpPr txBox="1"/>
          <p:nvPr/>
        </p:nvSpPr>
        <p:spPr>
          <a:xfrm>
            <a:off x="8408285" y="673444"/>
            <a:ext cx="3554780" cy="5324535"/>
          </a:xfrm>
          <a:prstGeom prst="rect">
            <a:avLst/>
          </a:prstGeom>
          <a:solidFill>
            <a:schemeClr val="bg1"/>
          </a:solidFill>
          <a:ln w="381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Calibri" panose="020F0502020204030204"/>
                <a:ea typeface="+mn-ea"/>
                <a:cs typeface="+mn-cs"/>
              </a:rPr>
              <a:t>Did not use</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Masks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School Closures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Work Closures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Social distancing: recommended 1 meter if possible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Calibri" panose="020F0502020204030204"/>
                <a:ea typeface="+mn-ea"/>
                <a:cs typeface="+mn-cs"/>
              </a:rPr>
              <a:t>Does not have</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Increase in Mental Health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Increase in Societal Health issues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Increase in other severe illness and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Destruction of their children’s socialization and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Calibri" panose="020F0502020204030204"/>
                <a:ea typeface="+mn-ea"/>
                <a:cs typeface="+mn-cs"/>
              </a:rPr>
              <a:t>Does have</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best post pandemic economic outcome of the European countries to defray the pandemic costs.</a:t>
            </a:r>
          </a:p>
        </p:txBody>
      </p:sp>
      <p:pic>
        <p:nvPicPr>
          <p:cNvPr id="4" name="Picture 3">
            <a:extLst>
              <a:ext uri="{FF2B5EF4-FFF2-40B4-BE49-F238E27FC236}">
                <a16:creationId xmlns:a16="http://schemas.microsoft.com/office/drawing/2014/main" id="{361E037B-345C-48DA-382D-9DE10B3137CF}"/>
              </a:ext>
            </a:extLst>
          </p:cNvPr>
          <p:cNvPicPr>
            <a:picLocks noChangeAspect="1"/>
          </p:cNvPicPr>
          <p:nvPr/>
        </p:nvPicPr>
        <p:blipFill>
          <a:blip r:embed="rId2"/>
          <a:stretch>
            <a:fillRect/>
          </a:stretch>
        </p:blipFill>
        <p:spPr>
          <a:xfrm>
            <a:off x="228935" y="834038"/>
            <a:ext cx="8011643" cy="5430008"/>
          </a:xfrm>
          <a:prstGeom prst="rect">
            <a:avLst/>
          </a:prstGeom>
        </p:spPr>
      </p:pic>
    </p:spTree>
    <p:extLst>
      <p:ext uri="{BB962C8B-B14F-4D97-AF65-F5344CB8AC3E}">
        <p14:creationId xmlns:p14="http://schemas.microsoft.com/office/powerpoint/2010/main" val="587122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left)">
                                      <p:cBhvr>
                                        <p:cTn id="31" dur="500"/>
                                        <p:tgtEl>
                                          <p:spTgt spid="6">
                                            <p:txEl>
                                              <p:pRg st="7" end="7"/>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wipe(left)">
                                      <p:cBhvr>
                                        <p:cTn id="39" dur="500"/>
                                        <p:tgtEl>
                                          <p:spTgt spid="6">
                                            <p:txEl>
                                              <p:pRg st="9" end="9"/>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wipe(left)">
                                      <p:cBhvr>
                                        <p:cTn id="43" dur="500"/>
                                        <p:tgtEl>
                                          <p:spTgt spid="6">
                                            <p:txEl>
                                              <p:pRg st="10" end="1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wipe(left)">
                                      <p:cBhvr>
                                        <p:cTn id="47" dur="500"/>
                                        <p:tgtEl>
                                          <p:spTgt spid="6">
                                            <p:txEl>
                                              <p:pRg st="12" end="12"/>
                                            </p:tx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animEffect transition="in" filter="wipe(left)">
                                      <p:cBhvr>
                                        <p:cTn id="5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2922F3-ADB4-FEA0-7934-211882FA9E10}"/>
              </a:ext>
            </a:extLst>
          </p:cNvPr>
          <p:cNvSpPr txBox="1"/>
          <p:nvPr/>
        </p:nvSpPr>
        <p:spPr>
          <a:xfrm>
            <a:off x="1005183" y="268721"/>
            <a:ext cx="10141527" cy="461665"/>
          </a:xfrm>
          <a:prstGeom prst="rect">
            <a:avLst/>
          </a:prstGeom>
          <a:noFill/>
          <a:ln w="38100">
            <a:solidFill>
              <a:srgbClr val="C00000"/>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Comparison Canada to India – Covid Deaths - October 13, 2022</a:t>
            </a:r>
          </a:p>
        </p:txBody>
      </p:sp>
      <p:sp>
        <p:nvSpPr>
          <p:cNvPr id="5" name="TextBox 4">
            <a:extLst>
              <a:ext uri="{FF2B5EF4-FFF2-40B4-BE49-F238E27FC236}">
                <a16:creationId xmlns:a16="http://schemas.microsoft.com/office/drawing/2014/main" id="{AFBA972F-867F-EE68-04FE-0480A980A1E3}"/>
              </a:ext>
            </a:extLst>
          </p:cNvPr>
          <p:cNvSpPr txBox="1"/>
          <p:nvPr/>
        </p:nvSpPr>
        <p:spPr>
          <a:xfrm>
            <a:off x="6096000" y="888417"/>
            <a:ext cx="4212000" cy="3416320"/>
          </a:xfrm>
          <a:prstGeom prst="rect">
            <a:avLst/>
          </a:prstGeom>
          <a:noFill/>
          <a:ln w="38100">
            <a:solidFill>
              <a:srgbClr val="002060"/>
            </a:solidFill>
          </a:ln>
        </p:spPr>
        <p:txBody>
          <a:bodyPr wrap="square" rtlCol="0">
            <a:spAutoFit/>
          </a:bodyPr>
          <a:lstStyle/>
          <a:p>
            <a:pPr algn="ctr"/>
            <a:r>
              <a:rPr lang="en-US" sz="2400" b="1" u="sng" dirty="0">
                <a:latin typeface="Arial" panose="020B0604020202020204" pitchFamily="34" charset="0"/>
                <a:cs typeface="Arial" panose="020B0604020202020204" pitchFamily="34" charset="0"/>
              </a:rPr>
              <a:t>India</a:t>
            </a:r>
          </a:p>
          <a:p>
            <a:pPr algn="ctr"/>
            <a:endParaRPr lang="en-US" sz="24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Population </a:t>
            </a:r>
            <a:r>
              <a:rPr lang="en-US" sz="2400" b="1" dirty="0">
                <a:solidFill>
                  <a:srgbClr val="0070C0"/>
                </a:solidFill>
                <a:latin typeface="Arial" panose="020B0604020202020204" pitchFamily="34" charset="0"/>
                <a:cs typeface="Arial" panose="020B0604020202020204" pitchFamily="34" charset="0"/>
              </a:rPr>
              <a:t>1,406.6</a:t>
            </a:r>
            <a:r>
              <a:rPr lang="en-US" sz="2400" b="1" dirty="0">
                <a:latin typeface="Arial" panose="020B0604020202020204" pitchFamily="34" charset="0"/>
                <a:cs typeface="Arial" panose="020B0604020202020204" pitchFamily="34" charset="0"/>
              </a:rPr>
              <a:t> Million</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Deaths per Million – </a:t>
            </a:r>
            <a:r>
              <a:rPr lang="en-US" sz="2400" b="1" dirty="0">
                <a:solidFill>
                  <a:srgbClr val="FF0000"/>
                </a:solidFill>
                <a:latin typeface="Arial" panose="020B0604020202020204" pitchFamily="34" charset="0"/>
                <a:cs typeface="Arial" panose="020B0604020202020204" pitchFamily="34" charset="0"/>
              </a:rPr>
              <a:t>376</a:t>
            </a:r>
          </a:p>
          <a:p>
            <a:pPr algn="ctr"/>
            <a:endParaRPr lang="en-US" sz="2400" b="1" u="sng" dirty="0">
              <a:latin typeface="Arial" panose="020B0604020202020204" pitchFamily="34" charset="0"/>
              <a:cs typeface="Arial" panose="020B0604020202020204" pitchFamily="34" charset="0"/>
            </a:endParaRPr>
          </a:p>
          <a:p>
            <a:pPr algn="ctr"/>
            <a:r>
              <a:rPr lang="en-US" sz="2400" b="1" u="sng" dirty="0">
                <a:latin typeface="Arial" panose="020B0604020202020204" pitchFamily="34" charset="0"/>
                <a:cs typeface="Arial" panose="020B0604020202020204" pitchFamily="34" charset="0"/>
              </a:rPr>
              <a:t>Canada</a:t>
            </a:r>
          </a:p>
          <a:p>
            <a:pPr algn="ctr"/>
            <a:endParaRPr lang="en-US" sz="24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Population </a:t>
            </a:r>
            <a:r>
              <a:rPr lang="en-US" sz="2400" b="1" dirty="0">
                <a:solidFill>
                  <a:srgbClr val="0070C0"/>
                </a:solidFill>
                <a:latin typeface="Arial" panose="020B0604020202020204" pitchFamily="34" charset="0"/>
                <a:cs typeface="Arial" panose="020B0604020202020204" pitchFamily="34" charset="0"/>
              </a:rPr>
              <a:t>38.4</a:t>
            </a:r>
            <a:r>
              <a:rPr lang="en-US" sz="2400" b="1" dirty="0">
                <a:latin typeface="Arial" panose="020B0604020202020204" pitchFamily="34" charset="0"/>
                <a:cs typeface="Arial" panose="020B0604020202020204" pitchFamily="34" charset="0"/>
              </a:rPr>
              <a:t> Million</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Deaths per Million </a:t>
            </a:r>
            <a:r>
              <a:rPr lang="en-US" sz="2400" b="1" dirty="0">
                <a:solidFill>
                  <a:srgbClr val="FF0000"/>
                </a:solidFill>
                <a:latin typeface="Arial" panose="020B0604020202020204" pitchFamily="34" charset="0"/>
                <a:cs typeface="Arial" panose="020B0604020202020204" pitchFamily="34" charset="0"/>
              </a:rPr>
              <a:t>1,190</a:t>
            </a:r>
          </a:p>
        </p:txBody>
      </p:sp>
      <p:sp>
        <p:nvSpPr>
          <p:cNvPr id="6" name="TextBox 5">
            <a:extLst>
              <a:ext uri="{FF2B5EF4-FFF2-40B4-BE49-F238E27FC236}">
                <a16:creationId xmlns:a16="http://schemas.microsoft.com/office/drawing/2014/main" id="{BF3220E4-6FE7-DE5F-5EDA-0590FD6BC18B}"/>
              </a:ext>
            </a:extLst>
          </p:cNvPr>
          <p:cNvSpPr txBox="1"/>
          <p:nvPr/>
        </p:nvSpPr>
        <p:spPr>
          <a:xfrm>
            <a:off x="3682462" y="6153535"/>
            <a:ext cx="4443076" cy="369332"/>
          </a:xfrm>
          <a:prstGeom prst="rect">
            <a:avLst/>
          </a:prstGeom>
          <a:noFill/>
          <a:ln w="38100">
            <a:solidFill>
              <a:schemeClr val="accent1"/>
            </a:solidFill>
          </a:ln>
        </p:spPr>
        <p:txBody>
          <a:bodyPr wrap="none" rtlCol="0">
            <a:spAutoFit/>
          </a:bodyPr>
          <a:lstStyle/>
          <a:p>
            <a:r>
              <a:rPr lang="en-US" dirty="0"/>
              <a:t>https://www.worldometers.info/coronavirus/</a:t>
            </a:r>
          </a:p>
        </p:txBody>
      </p:sp>
      <p:grpSp>
        <p:nvGrpSpPr>
          <p:cNvPr id="13" name="Group 12">
            <a:extLst>
              <a:ext uri="{FF2B5EF4-FFF2-40B4-BE49-F238E27FC236}">
                <a16:creationId xmlns:a16="http://schemas.microsoft.com/office/drawing/2014/main" id="{DFE61CD9-6618-4AE6-67F1-CD68245121E3}"/>
              </a:ext>
            </a:extLst>
          </p:cNvPr>
          <p:cNvGrpSpPr/>
          <p:nvPr/>
        </p:nvGrpSpPr>
        <p:grpSpPr>
          <a:xfrm>
            <a:off x="-40108" y="4447733"/>
            <a:ext cx="12232108" cy="1518467"/>
            <a:chOff x="-20054" y="3888783"/>
            <a:chExt cx="12232108" cy="1518467"/>
          </a:xfrm>
        </p:grpSpPr>
        <p:pic>
          <p:nvPicPr>
            <p:cNvPr id="8" name="Picture 7">
              <a:extLst>
                <a:ext uri="{FF2B5EF4-FFF2-40B4-BE49-F238E27FC236}">
                  <a16:creationId xmlns:a16="http://schemas.microsoft.com/office/drawing/2014/main" id="{D0C69CBE-9601-E5BF-AFFF-4A2B144841FB}"/>
                </a:ext>
              </a:extLst>
            </p:cNvPr>
            <p:cNvPicPr>
              <a:picLocks noChangeAspect="1"/>
            </p:cNvPicPr>
            <p:nvPr/>
          </p:nvPicPr>
          <p:blipFill>
            <a:blip r:embed="rId2"/>
            <a:stretch>
              <a:fillRect/>
            </a:stretch>
          </p:blipFill>
          <p:spPr>
            <a:xfrm>
              <a:off x="-20054" y="3888783"/>
              <a:ext cx="12192000" cy="909234"/>
            </a:xfrm>
            <a:prstGeom prst="rect">
              <a:avLst/>
            </a:prstGeom>
          </p:spPr>
        </p:pic>
        <p:pic>
          <p:nvPicPr>
            <p:cNvPr id="10" name="Picture 9">
              <a:extLst>
                <a:ext uri="{FF2B5EF4-FFF2-40B4-BE49-F238E27FC236}">
                  <a16:creationId xmlns:a16="http://schemas.microsoft.com/office/drawing/2014/main" id="{0095ADC5-5C82-4AF7-86C2-5D9FACEFBEC7}"/>
                </a:ext>
              </a:extLst>
            </p:cNvPr>
            <p:cNvPicPr>
              <a:picLocks noChangeAspect="1"/>
            </p:cNvPicPr>
            <p:nvPr/>
          </p:nvPicPr>
          <p:blipFill>
            <a:blip r:embed="rId3"/>
            <a:stretch>
              <a:fillRect/>
            </a:stretch>
          </p:blipFill>
          <p:spPr>
            <a:xfrm>
              <a:off x="0" y="4798017"/>
              <a:ext cx="12192000" cy="305833"/>
            </a:xfrm>
            <a:prstGeom prst="rect">
              <a:avLst/>
            </a:prstGeom>
          </p:spPr>
        </p:pic>
        <p:pic>
          <p:nvPicPr>
            <p:cNvPr id="12" name="Picture 11">
              <a:extLst>
                <a:ext uri="{FF2B5EF4-FFF2-40B4-BE49-F238E27FC236}">
                  <a16:creationId xmlns:a16="http://schemas.microsoft.com/office/drawing/2014/main" id="{B6F9E0BB-3B93-12DC-18DD-EF26B0596EBC}"/>
                </a:ext>
              </a:extLst>
            </p:cNvPr>
            <p:cNvPicPr>
              <a:picLocks noChangeAspect="1"/>
            </p:cNvPicPr>
            <p:nvPr/>
          </p:nvPicPr>
          <p:blipFill>
            <a:blip r:embed="rId4"/>
            <a:stretch>
              <a:fillRect/>
            </a:stretch>
          </p:blipFill>
          <p:spPr>
            <a:xfrm>
              <a:off x="20054" y="5084009"/>
              <a:ext cx="12192000" cy="323241"/>
            </a:xfrm>
            <a:prstGeom prst="rect">
              <a:avLst/>
            </a:prstGeom>
          </p:spPr>
        </p:pic>
      </p:grpSp>
      <p:sp>
        <p:nvSpPr>
          <p:cNvPr id="14" name="Rectangle 13">
            <a:extLst>
              <a:ext uri="{FF2B5EF4-FFF2-40B4-BE49-F238E27FC236}">
                <a16:creationId xmlns:a16="http://schemas.microsoft.com/office/drawing/2014/main" id="{3E707DC3-3C9E-2D74-9CCC-048AC462D195}"/>
              </a:ext>
            </a:extLst>
          </p:cNvPr>
          <p:cNvSpPr/>
          <p:nvPr/>
        </p:nvSpPr>
        <p:spPr>
          <a:xfrm>
            <a:off x="8654400" y="5027104"/>
            <a:ext cx="770400" cy="9576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FDB1E0B-5028-26D1-7EF8-79DA44FCEEC2}"/>
              </a:ext>
            </a:extLst>
          </p:cNvPr>
          <p:cNvSpPr/>
          <p:nvPr/>
        </p:nvSpPr>
        <p:spPr>
          <a:xfrm>
            <a:off x="2767200" y="4994988"/>
            <a:ext cx="710400" cy="3358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61F12A-3FF8-E581-954B-8954A745FCC8}"/>
              </a:ext>
            </a:extLst>
          </p:cNvPr>
          <p:cNvSpPr/>
          <p:nvPr/>
        </p:nvSpPr>
        <p:spPr>
          <a:xfrm>
            <a:off x="11146710" y="5029306"/>
            <a:ext cx="985290" cy="983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66CFDE4-B9F9-8209-2289-C9FD9F817CC2}"/>
              </a:ext>
            </a:extLst>
          </p:cNvPr>
          <p:cNvCxnSpPr>
            <a:cxnSpLocks/>
            <a:stCxn id="14" idx="0"/>
            <a:endCxn id="23" idx="2"/>
          </p:cNvCxnSpPr>
          <p:nvPr/>
        </p:nvCxnSpPr>
        <p:spPr>
          <a:xfrm flipV="1">
            <a:off x="9039600" y="4251183"/>
            <a:ext cx="538036" cy="775921"/>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BDDD96A-B695-B28C-1A44-01D28825D7E4}"/>
              </a:ext>
            </a:extLst>
          </p:cNvPr>
          <p:cNvCxnSpPr>
            <a:cxnSpLocks/>
            <a:stCxn id="16" idx="0"/>
          </p:cNvCxnSpPr>
          <p:nvPr/>
        </p:nvCxnSpPr>
        <p:spPr>
          <a:xfrm flipH="1" flipV="1">
            <a:off x="10346400" y="1924050"/>
            <a:ext cx="1292955" cy="310525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72E6EF1-AEC1-C697-9A11-F8ECCC429F17}"/>
              </a:ext>
            </a:extLst>
          </p:cNvPr>
          <p:cNvCxnSpPr>
            <a:cxnSpLocks/>
            <a:stCxn id="16" idx="0"/>
          </p:cNvCxnSpPr>
          <p:nvPr/>
        </p:nvCxnSpPr>
        <p:spPr>
          <a:xfrm flipH="1" flipV="1">
            <a:off x="10308000" y="3686940"/>
            <a:ext cx="1331355" cy="134236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F2B43B8-08F1-7C1B-4E46-A837A2367823}"/>
              </a:ext>
            </a:extLst>
          </p:cNvPr>
          <p:cNvSpPr/>
          <p:nvPr/>
        </p:nvSpPr>
        <p:spPr>
          <a:xfrm>
            <a:off x="9333878" y="1997573"/>
            <a:ext cx="736375" cy="412694"/>
          </a:xfrm>
          <a:prstGeom prst="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528855-EE4E-EE90-CF04-A86813E9C09B}"/>
              </a:ext>
            </a:extLst>
          </p:cNvPr>
          <p:cNvSpPr/>
          <p:nvPr/>
        </p:nvSpPr>
        <p:spPr>
          <a:xfrm>
            <a:off x="9128528" y="3838489"/>
            <a:ext cx="898216" cy="412694"/>
          </a:xfrm>
          <a:prstGeom prst="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51A460E-84D7-851F-70B4-9EF7C78A7506}"/>
              </a:ext>
            </a:extLst>
          </p:cNvPr>
          <p:cNvSpPr txBox="1"/>
          <p:nvPr/>
        </p:nvSpPr>
        <p:spPr>
          <a:xfrm>
            <a:off x="1849456" y="1195200"/>
            <a:ext cx="3753899" cy="2708434"/>
          </a:xfrm>
          <a:prstGeom prst="rect">
            <a:avLst/>
          </a:prstGeom>
          <a:noFill/>
          <a:ln w="38100">
            <a:solidFill>
              <a:srgbClr val="99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Could not use mandated</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School Closures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 Closures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Social distancing</a:t>
            </a:r>
          </a:p>
          <a:p>
            <a:pPr marR="0" lvl="0" algn="l" defTabSz="914400" rtl="0" eaLnBrk="1" fontAlgn="auto" latinLnBrk="0" hangingPunct="1">
              <a:lnSpc>
                <a:spcPct val="100000"/>
              </a:lnSpc>
              <a:spcBef>
                <a:spcPts val="0"/>
              </a:spcBef>
              <a:spcAft>
                <a:spcPts val="0"/>
              </a:spcAft>
              <a:buClrTx/>
              <a:buSzTx/>
              <a:tabLst/>
              <a:defRPr/>
            </a:pPr>
            <a:r>
              <a:rPr lang="en-US" sz="1700" b="1" dirty="0">
                <a:solidFill>
                  <a:srgbClr val="C00000"/>
                </a:solidFill>
                <a:latin typeface="Arial" panose="020B0604020202020204" pitchFamily="34" charset="0"/>
                <a:cs typeface="Arial" panose="020B0604020202020204" pitchFamily="34" charset="0"/>
              </a:rPr>
              <a:t>Other Facts</a:t>
            </a:r>
            <a:endParaRPr kumimoji="0" lang="en-US" sz="17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prstClr val="black"/>
                </a:solidFill>
                <a:latin typeface="Arial" panose="020B0604020202020204" pitchFamily="34" charset="0"/>
                <a:cs typeface="Arial" panose="020B0604020202020204" pitchFamily="34" charset="0"/>
              </a:rPr>
              <a:t>2.8 % of the population vaccinated when Delta wave hit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dirty="0">
                <a:solidFill>
                  <a:prstClr val="black"/>
                </a:solidFill>
                <a:latin typeface="Arial" panose="020B0604020202020204" pitchFamily="34" charset="0"/>
                <a:cs typeface="Arial" panose="020B0604020202020204" pitchFamily="34" charset="0"/>
              </a:rPr>
              <a:t>36 x the population of Canada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1/3 the Covid deaths of Canada</a:t>
            </a:r>
          </a:p>
        </p:txBody>
      </p:sp>
      <p:cxnSp>
        <p:nvCxnSpPr>
          <p:cNvPr id="41" name="Straight Connector 40">
            <a:extLst>
              <a:ext uri="{FF2B5EF4-FFF2-40B4-BE49-F238E27FC236}">
                <a16:creationId xmlns:a16="http://schemas.microsoft.com/office/drawing/2014/main" id="{67D43D61-15A6-A8AA-C7CA-8936A60D5B66}"/>
              </a:ext>
            </a:extLst>
          </p:cNvPr>
          <p:cNvCxnSpPr>
            <a:cxnSpLocks/>
            <a:stCxn id="14" idx="0"/>
          </p:cNvCxnSpPr>
          <p:nvPr/>
        </p:nvCxnSpPr>
        <p:spPr>
          <a:xfrm flipV="1">
            <a:off x="9039600" y="3937000"/>
            <a:ext cx="1685550" cy="1090104"/>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E6B29EB-DDB5-AAE4-4498-83088E99DEDF}"/>
              </a:ext>
            </a:extLst>
          </p:cNvPr>
          <p:cNvCxnSpPr>
            <a:endCxn id="22" idx="2"/>
          </p:cNvCxnSpPr>
          <p:nvPr/>
        </p:nvCxnSpPr>
        <p:spPr>
          <a:xfrm flipH="1" flipV="1">
            <a:off x="9702066" y="2410267"/>
            <a:ext cx="1023084" cy="1533083"/>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967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par>
                          <p:cTn id="48" fill="hold">
                            <p:stCondLst>
                              <p:cond delay="4500"/>
                            </p:stCondLst>
                            <p:childTnLst>
                              <p:par>
                                <p:cTn id="49" presetID="45"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anim calcmode="lin" valueType="num">
                                      <p:cBhvr>
                                        <p:cTn id="52" dur="2000" fill="hold"/>
                                        <p:tgtEl>
                                          <p:spTgt spid="23"/>
                                        </p:tgtEl>
                                        <p:attrNameLst>
                                          <p:attrName>ppt_w</p:attrName>
                                        </p:attrNameLst>
                                      </p:cBhvr>
                                      <p:tavLst>
                                        <p:tav tm="0" fmla="#ppt_w*sin(2.5*pi*$)">
                                          <p:val>
                                            <p:fltVal val="0"/>
                                          </p:val>
                                        </p:tav>
                                        <p:tav tm="100000">
                                          <p:val>
                                            <p:fltVal val="1"/>
                                          </p:val>
                                        </p:tav>
                                      </p:tavLst>
                                    </p:anim>
                                    <p:anim calcmode="lin" valueType="num">
                                      <p:cBhvr>
                                        <p:cTn id="53" dur="2000" fill="hold"/>
                                        <p:tgtEl>
                                          <p:spTgt spid="23"/>
                                        </p:tgtEl>
                                        <p:attrNameLst>
                                          <p:attrName>ppt_h</p:attrName>
                                        </p:attrNameLst>
                                      </p:cBhvr>
                                      <p:tavLst>
                                        <p:tav tm="0">
                                          <p:val>
                                            <p:strVal val="#ppt_h"/>
                                          </p:val>
                                        </p:tav>
                                        <p:tav tm="100000">
                                          <p:val>
                                            <p:strVal val="#ppt_h"/>
                                          </p:val>
                                        </p:tav>
                                      </p:tavLst>
                                    </p:anim>
                                  </p:childTnLst>
                                </p:cTn>
                              </p:par>
                            </p:childTnLst>
                          </p:cTn>
                        </p:par>
                        <p:par>
                          <p:cTn id="54" fill="hold">
                            <p:stCondLst>
                              <p:cond delay="6500"/>
                            </p:stCondLst>
                            <p:childTnLst>
                              <p:par>
                                <p:cTn id="55" presetID="22" presetClass="entr" presetSubtype="4"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par>
                          <p:cTn id="58" fill="hold">
                            <p:stCondLst>
                              <p:cond delay="7000"/>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500"/>
                            </p:stCondLst>
                            <p:childTnLst>
                              <p:par>
                                <p:cTn id="63" presetID="45"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2000"/>
                                        <p:tgtEl>
                                          <p:spTgt spid="22"/>
                                        </p:tgtEl>
                                      </p:cBhvr>
                                    </p:animEffect>
                                    <p:anim calcmode="lin" valueType="num">
                                      <p:cBhvr>
                                        <p:cTn id="66" dur="2000" fill="hold"/>
                                        <p:tgtEl>
                                          <p:spTgt spid="22"/>
                                        </p:tgtEl>
                                        <p:attrNameLst>
                                          <p:attrName>ppt_w</p:attrName>
                                        </p:attrNameLst>
                                      </p:cBhvr>
                                      <p:tavLst>
                                        <p:tav tm="0" fmla="#ppt_w*sin(2.5*pi*$)">
                                          <p:val>
                                            <p:fltVal val="0"/>
                                          </p:val>
                                        </p:tav>
                                        <p:tav tm="100000">
                                          <p:val>
                                            <p:fltVal val="1"/>
                                          </p:val>
                                        </p:tav>
                                      </p:tavLst>
                                    </p:anim>
                                    <p:anim calcmode="lin" valueType="num">
                                      <p:cBhvr>
                                        <p:cTn id="67" dur="20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7">
                                            <p:bg/>
                                          </p:spTgt>
                                        </p:tgtEl>
                                        <p:attrNameLst>
                                          <p:attrName>style.visibility</p:attrName>
                                        </p:attrNameLst>
                                      </p:cBhvr>
                                      <p:to>
                                        <p:strVal val="visible"/>
                                      </p:to>
                                    </p:set>
                                    <p:animEffect transition="in" filter="wipe(left)">
                                      <p:cBhvr>
                                        <p:cTn id="71" dur="500"/>
                                        <p:tgtEl>
                                          <p:spTgt spid="7">
                                            <p:bg/>
                                          </p:spTgt>
                                        </p:tgtEl>
                                      </p:cBhvr>
                                    </p:animEffect>
                                  </p:childTnLst>
                                </p:cTn>
                              </p:par>
                            </p:childTnLst>
                          </p:cTn>
                        </p:par>
                        <p:par>
                          <p:cTn id="72" fill="hold">
                            <p:stCondLst>
                              <p:cond delay="10000"/>
                            </p:stCondLst>
                            <p:childTnLst>
                              <p:par>
                                <p:cTn id="73" presetID="22" presetClass="entr" presetSubtype="8" fill="hold" grpId="0" nodeType="afterEffect">
                                  <p:stCondLst>
                                    <p:cond delay="0"/>
                                  </p:stCondLst>
                                  <p:childTnLst>
                                    <p:set>
                                      <p:cBhvr>
                                        <p:cTn id="74" dur="1" fill="hold">
                                          <p:stCondLst>
                                            <p:cond delay="0"/>
                                          </p:stCondLst>
                                        </p:cTn>
                                        <p:tgtEl>
                                          <p:spTgt spid="7">
                                            <p:txEl>
                                              <p:pRg st="0" end="0"/>
                                            </p:txEl>
                                          </p:spTgt>
                                        </p:tgtEl>
                                        <p:attrNameLst>
                                          <p:attrName>style.visibility</p:attrName>
                                        </p:attrNameLst>
                                      </p:cBhvr>
                                      <p:to>
                                        <p:strVal val="visible"/>
                                      </p:to>
                                    </p:set>
                                    <p:animEffect transition="in" filter="wipe(left)">
                                      <p:cBhvr>
                                        <p:cTn id="75" dur="500"/>
                                        <p:tgtEl>
                                          <p:spTgt spid="7">
                                            <p:txEl>
                                              <p:pRg st="0" end="0"/>
                                            </p:txEl>
                                          </p:spTgt>
                                        </p:tgtEl>
                                      </p:cBhvr>
                                    </p:animEffect>
                                  </p:childTnLst>
                                </p:cTn>
                              </p:par>
                            </p:childTnLst>
                          </p:cTn>
                        </p:par>
                        <p:par>
                          <p:cTn id="76" fill="hold">
                            <p:stCondLst>
                              <p:cond delay="10500"/>
                            </p:stCondLst>
                            <p:childTnLst>
                              <p:par>
                                <p:cTn id="77" presetID="22" presetClass="entr" presetSubtype="8" fill="hold" grpId="0" nodeType="afterEffect">
                                  <p:stCondLst>
                                    <p:cond delay="0"/>
                                  </p:stCondLst>
                                  <p:childTnLst>
                                    <p:set>
                                      <p:cBhvr>
                                        <p:cTn id="78" dur="1" fill="hold">
                                          <p:stCondLst>
                                            <p:cond delay="0"/>
                                          </p:stCondLst>
                                        </p:cTn>
                                        <p:tgtEl>
                                          <p:spTgt spid="7">
                                            <p:txEl>
                                              <p:pRg st="1" end="1"/>
                                            </p:txEl>
                                          </p:spTgt>
                                        </p:tgtEl>
                                        <p:attrNameLst>
                                          <p:attrName>style.visibility</p:attrName>
                                        </p:attrNameLst>
                                      </p:cBhvr>
                                      <p:to>
                                        <p:strVal val="visible"/>
                                      </p:to>
                                    </p:set>
                                    <p:animEffect transition="in" filter="wipe(left)">
                                      <p:cBhvr>
                                        <p:cTn id="79" dur="500"/>
                                        <p:tgtEl>
                                          <p:spTgt spid="7">
                                            <p:txEl>
                                              <p:pRg st="1" end="1"/>
                                            </p:txEl>
                                          </p:spTgt>
                                        </p:tgtEl>
                                      </p:cBhvr>
                                    </p:animEffect>
                                  </p:childTnLst>
                                </p:cTn>
                              </p:par>
                            </p:childTnLst>
                          </p:cTn>
                        </p:par>
                        <p:par>
                          <p:cTn id="80" fill="hold">
                            <p:stCondLst>
                              <p:cond delay="11000"/>
                            </p:stCondLst>
                            <p:childTnLst>
                              <p:par>
                                <p:cTn id="81" presetID="22" presetClass="entr" presetSubtype="8" fill="hold" grpId="0" nodeType="afterEffect">
                                  <p:stCondLst>
                                    <p:cond delay="0"/>
                                  </p:stCondLst>
                                  <p:childTnLst>
                                    <p:set>
                                      <p:cBhvr>
                                        <p:cTn id="82" dur="1" fill="hold">
                                          <p:stCondLst>
                                            <p:cond delay="0"/>
                                          </p:stCondLst>
                                        </p:cTn>
                                        <p:tgtEl>
                                          <p:spTgt spid="7">
                                            <p:txEl>
                                              <p:pRg st="2" end="2"/>
                                            </p:txEl>
                                          </p:spTgt>
                                        </p:tgtEl>
                                        <p:attrNameLst>
                                          <p:attrName>style.visibility</p:attrName>
                                        </p:attrNameLst>
                                      </p:cBhvr>
                                      <p:to>
                                        <p:strVal val="visible"/>
                                      </p:to>
                                    </p:set>
                                    <p:animEffect transition="in" filter="wipe(left)">
                                      <p:cBhvr>
                                        <p:cTn id="83" dur="500"/>
                                        <p:tgtEl>
                                          <p:spTgt spid="7">
                                            <p:txEl>
                                              <p:pRg st="2" end="2"/>
                                            </p:txEl>
                                          </p:spTgt>
                                        </p:tgtEl>
                                      </p:cBhvr>
                                    </p:animEffect>
                                  </p:childTnLst>
                                </p:cTn>
                              </p:par>
                            </p:childTnLst>
                          </p:cTn>
                        </p:par>
                        <p:par>
                          <p:cTn id="84" fill="hold">
                            <p:stCondLst>
                              <p:cond delay="11500"/>
                            </p:stCondLst>
                            <p:childTnLst>
                              <p:par>
                                <p:cTn id="85" presetID="22" presetClass="entr" presetSubtype="8" fill="hold" grpId="0" nodeType="afterEffect">
                                  <p:stCondLst>
                                    <p:cond delay="0"/>
                                  </p:stCondLst>
                                  <p:childTnLst>
                                    <p:set>
                                      <p:cBhvr>
                                        <p:cTn id="86" dur="1" fill="hold">
                                          <p:stCondLst>
                                            <p:cond delay="0"/>
                                          </p:stCondLst>
                                        </p:cTn>
                                        <p:tgtEl>
                                          <p:spTgt spid="7">
                                            <p:txEl>
                                              <p:pRg st="3" end="3"/>
                                            </p:txEl>
                                          </p:spTgt>
                                        </p:tgtEl>
                                        <p:attrNameLst>
                                          <p:attrName>style.visibility</p:attrName>
                                        </p:attrNameLst>
                                      </p:cBhvr>
                                      <p:to>
                                        <p:strVal val="visible"/>
                                      </p:to>
                                    </p:set>
                                    <p:animEffect transition="in" filter="wipe(left)">
                                      <p:cBhvr>
                                        <p:cTn id="87" dur="500"/>
                                        <p:tgtEl>
                                          <p:spTgt spid="7">
                                            <p:txEl>
                                              <p:pRg st="3" end="3"/>
                                            </p:txEl>
                                          </p:spTgt>
                                        </p:tgtEl>
                                      </p:cBhvr>
                                    </p:animEffect>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7">
                                            <p:txEl>
                                              <p:pRg st="4" end="4"/>
                                            </p:txEl>
                                          </p:spTgt>
                                        </p:tgtEl>
                                        <p:attrNameLst>
                                          <p:attrName>style.visibility</p:attrName>
                                        </p:attrNameLst>
                                      </p:cBhvr>
                                      <p:to>
                                        <p:strVal val="visible"/>
                                      </p:to>
                                    </p:set>
                                    <p:animEffect transition="in" filter="wipe(left)">
                                      <p:cBhvr>
                                        <p:cTn id="91" dur="500"/>
                                        <p:tgtEl>
                                          <p:spTgt spid="7">
                                            <p:txEl>
                                              <p:pRg st="4" end="4"/>
                                            </p:txEl>
                                          </p:spTgt>
                                        </p:tgtEl>
                                      </p:cBhvr>
                                    </p:animEffect>
                                  </p:childTnLst>
                                </p:cTn>
                              </p:par>
                            </p:childTnLst>
                          </p:cTn>
                        </p:par>
                        <p:par>
                          <p:cTn id="92" fill="hold">
                            <p:stCondLst>
                              <p:cond delay="12500"/>
                            </p:stCondLst>
                            <p:childTnLst>
                              <p:par>
                                <p:cTn id="93" presetID="22" presetClass="entr" presetSubtype="8" fill="hold" grpId="0" nodeType="afterEffect">
                                  <p:stCondLst>
                                    <p:cond delay="0"/>
                                  </p:stCondLst>
                                  <p:childTnLst>
                                    <p:set>
                                      <p:cBhvr>
                                        <p:cTn id="94" dur="1" fill="hold">
                                          <p:stCondLst>
                                            <p:cond delay="0"/>
                                          </p:stCondLst>
                                        </p:cTn>
                                        <p:tgtEl>
                                          <p:spTgt spid="7">
                                            <p:txEl>
                                              <p:pRg st="5" end="5"/>
                                            </p:txEl>
                                          </p:spTgt>
                                        </p:tgtEl>
                                        <p:attrNameLst>
                                          <p:attrName>style.visibility</p:attrName>
                                        </p:attrNameLst>
                                      </p:cBhvr>
                                      <p:to>
                                        <p:strVal val="visible"/>
                                      </p:to>
                                    </p:set>
                                    <p:animEffect transition="in" filter="wipe(left)">
                                      <p:cBhvr>
                                        <p:cTn id="95" dur="500"/>
                                        <p:tgtEl>
                                          <p:spTgt spid="7">
                                            <p:txEl>
                                              <p:pRg st="5" end="5"/>
                                            </p:txEl>
                                          </p:spTgt>
                                        </p:tgtEl>
                                      </p:cBhvr>
                                    </p:animEffect>
                                  </p:childTnLst>
                                </p:cTn>
                              </p:par>
                            </p:childTnLst>
                          </p:cTn>
                        </p:par>
                        <p:par>
                          <p:cTn id="96" fill="hold">
                            <p:stCondLst>
                              <p:cond delay="13000"/>
                            </p:stCondLst>
                            <p:childTnLst>
                              <p:par>
                                <p:cTn id="97" presetID="22" presetClass="entr" presetSubtype="8" fill="hold" grpId="0" nodeType="afterEffect">
                                  <p:stCondLst>
                                    <p:cond delay="0"/>
                                  </p:stCondLst>
                                  <p:childTnLst>
                                    <p:set>
                                      <p:cBhvr>
                                        <p:cTn id="98" dur="1" fill="hold">
                                          <p:stCondLst>
                                            <p:cond delay="0"/>
                                          </p:stCondLst>
                                        </p:cTn>
                                        <p:tgtEl>
                                          <p:spTgt spid="7">
                                            <p:txEl>
                                              <p:pRg st="6" end="6"/>
                                            </p:txEl>
                                          </p:spTgt>
                                        </p:tgtEl>
                                        <p:attrNameLst>
                                          <p:attrName>style.visibility</p:attrName>
                                        </p:attrNameLst>
                                      </p:cBhvr>
                                      <p:to>
                                        <p:strVal val="visible"/>
                                      </p:to>
                                    </p:set>
                                    <p:animEffect transition="in" filter="wipe(left)">
                                      <p:cBhvr>
                                        <p:cTn id="99" dur="500"/>
                                        <p:tgtEl>
                                          <p:spTgt spid="7">
                                            <p:txEl>
                                              <p:pRg st="6" end="6"/>
                                            </p:txEl>
                                          </p:spTgt>
                                        </p:tgtEl>
                                      </p:cBhvr>
                                    </p:animEffect>
                                  </p:childTnLst>
                                </p:cTn>
                              </p:par>
                            </p:childTnLst>
                          </p:cTn>
                        </p:par>
                        <p:par>
                          <p:cTn id="100" fill="hold">
                            <p:stCondLst>
                              <p:cond delay="13500"/>
                            </p:stCondLst>
                            <p:childTnLst>
                              <p:par>
                                <p:cTn id="101" presetID="22" presetClass="entr" presetSubtype="8" fill="hold" grpId="0" nodeType="afterEffect">
                                  <p:stCondLst>
                                    <p:cond delay="0"/>
                                  </p:stCondLst>
                                  <p:childTnLst>
                                    <p:set>
                                      <p:cBhvr>
                                        <p:cTn id="102" dur="1" fill="hold">
                                          <p:stCondLst>
                                            <p:cond delay="0"/>
                                          </p:stCondLst>
                                        </p:cTn>
                                        <p:tgtEl>
                                          <p:spTgt spid="7">
                                            <p:txEl>
                                              <p:pRg st="7" end="7"/>
                                            </p:txEl>
                                          </p:spTgt>
                                        </p:tgtEl>
                                        <p:attrNameLst>
                                          <p:attrName>style.visibility</p:attrName>
                                        </p:attrNameLst>
                                      </p:cBhvr>
                                      <p:to>
                                        <p:strVal val="visible"/>
                                      </p:to>
                                    </p:set>
                                    <p:animEffect transition="in" filter="wipe(left)">
                                      <p:cBhvr>
                                        <p:cTn id="103" dur="500"/>
                                        <p:tgtEl>
                                          <p:spTgt spid="7">
                                            <p:txEl>
                                              <p:pRg st="7" end="7"/>
                                            </p:txEl>
                                          </p:spTgt>
                                        </p:tgtEl>
                                      </p:cBhvr>
                                    </p:animEffect>
                                  </p:childTnLst>
                                </p:cTn>
                              </p:par>
                            </p:childTnLst>
                          </p:cTn>
                        </p:par>
                        <p:par>
                          <p:cTn id="104" fill="hold">
                            <p:stCondLst>
                              <p:cond delay="14000"/>
                            </p:stCondLst>
                            <p:childTnLst>
                              <p:par>
                                <p:cTn id="105" presetID="22" presetClass="entr" presetSubtype="8" fill="hold" grpId="0" nodeType="afterEffect">
                                  <p:stCondLst>
                                    <p:cond delay="0"/>
                                  </p:stCondLst>
                                  <p:childTnLst>
                                    <p:set>
                                      <p:cBhvr>
                                        <p:cTn id="106" dur="1" fill="hold">
                                          <p:stCondLst>
                                            <p:cond delay="0"/>
                                          </p:stCondLst>
                                        </p:cTn>
                                        <p:tgtEl>
                                          <p:spTgt spid="7">
                                            <p:txEl>
                                              <p:pRg st="8" end="8"/>
                                            </p:txEl>
                                          </p:spTgt>
                                        </p:tgtEl>
                                        <p:attrNameLst>
                                          <p:attrName>style.visibility</p:attrName>
                                        </p:attrNameLst>
                                      </p:cBhvr>
                                      <p:to>
                                        <p:strVal val="visible"/>
                                      </p:to>
                                    </p:set>
                                    <p:animEffect transition="in" filter="wipe(left)">
                                      <p:cBhvr>
                                        <p:cTn id="10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P spid="16" grpId="0" animBg="1"/>
      <p:bldP spid="22" grpId="0" animBg="1"/>
      <p:bldP spid="23" grpId="0" animBg="1"/>
      <p:bldP spid="7" grpId="0" uiExpand="1"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0199-791D-4AF1-B602-C9E622471709}"/>
              </a:ext>
            </a:extLst>
          </p:cNvPr>
          <p:cNvSpPr>
            <a:spLocks noGrp="1"/>
          </p:cNvSpPr>
          <p:nvPr>
            <p:ph type="title"/>
          </p:nvPr>
        </p:nvSpPr>
        <p:spPr>
          <a:xfrm>
            <a:off x="581023" y="365126"/>
            <a:ext cx="10889797" cy="1241732"/>
          </a:xfrm>
          <a:ln w="38100">
            <a:solidFill>
              <a:srgbClr val="C00000"/>
            </a:solidFill>
          </a:ln>
        </p:spPr>
        <p:txBody>
          <a:bodyPr>
            <a:normAutofit fontScale="90000"/>
          </a:bodyPr>
          <a:lstStyle/>
          <a:p>
            <a:pPr algn="ctr"/>
            <a:r>
              <a:rPr lang="en-US" sz="3100" dirty="0">
                <a:latin typeface="Arial" panose="020B0604020202020204" pitchFamily="34" charset="0"/>
                <a:cs typeface="Arial" panose="020B0604020202020204" pitchFamily="34" charset="0"/>
              </a:rPr>
              <a:t>Comparison to Other Causes of Death</a:t>
            </a: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on an Annual Basis </a:t>
            </a:r>
            <a:br>
              <a:rPr lang="en-US"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(March 31, 2023)</a:t>
            </a:r>
          </a:p>
        </p:txBody>
      </p:sp>
      <p:sp>
        <p:nvSpPr>
          <p:cNvPr id="3" name="Content Placeholder 2">
            <a:extLst>
              <a:ext uri="{FF2B5EF4-FFF2-40B4-BE49-F238E27FC236}">
                <a16:creationId xmlns:a16="http://schemas.microsoft.com/office/drawing/2014/main" id="{A8FB7028-5732-489A-A8D6-2F939AB3ED8B}"/>
              </a:ext>
            </a:extLst>
          </p:cNvPr>
          <p:cNvSpPr>
            <a:spLocks noGrp="1"/>
          </p:cNvSpPr>
          <p:nvPr>
            <p:ph idx="1"/>
          </p:nvPr>
        </p:nvSpPr>
        <p:spPr>
          <a:xfrm>
            <a:off x="838200" y="1825625"/>
            <a:ext cx="4264479" cy="3734254"/>
          </a:xfrm>
        </p:spPr>
        <p:txBody>
          <a:bodyPr>
            <a:normAutofit lnSpcReduction="10000"/>
          </a:bodyPr>
          <a:lstStyle/>
          <a:p>
            <a:pPr marL="0" marR="0" indent="0" fontAlgn="base">
              <a:lnSpc>
                <a:spcPct val="107000"/>
              </a:lnSpc>
              <a:spcBef>
                <a:spcPts val="0"/>
              </a:spcBef>
              <a:spcAft>
                <a:spcPts val="0"/>
              </a:spcAft>
              <a:buNone/>
            </a:pPr>
            <a:r>
              <a:rPr lang="en-US" sz="1200" u="none" strike="noStrike"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lnSpc>
                <a:spcPct val="107000"/>
              </a:lnSpc>
              <a:spcBef>
                <a:spcPts val="0"/>
              </a:spcBef>
              <a:spcAft>
                <a:spcPts val="0"/>
              </a:spcAft>
              <a:buNone/>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Canada Age 0-60 years - </a:t>
            </a:r>
            <a:r>
              <a:rPr lang="en-US" sz="12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Vehicle</a:t>
            </a:r>
            <a:r>
              <a:rPr lang="en-US"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Collision Fatality</a:t>
            </a:r>
            <a:endPar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COVID-19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424</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Vehicle fatality</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1331</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Over </a:t>
            </a:r>
            <a:r>
              <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rPr>
              <a:t>3 times</a:t>
            </a:r>
            <a:r>
              <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more likely to die as a vehicle collision fatality than to die from COVID-19</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lnSpc>
                <a:spcPct val="107000"/>
              </a:lnSpc>
              <a:spcBef>
                <a:spcPts val="0"/>
              </a:spcBef>
              <a:spcAft>
                <a:spcPts val="0"/>
              </a:spcAft>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lnSpc>
                <a:spcPct val="107000"/>
              </a:lnSpc>
              <a:spcBef>
                <a:spcPts val="0"/>
              </a:spcBef>
              <a:spcAft>
                <a:spcPts val="0"/>
              </a:spcAft>
              <a:buNone/>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Canada Age 20-40 years – </a:t>
            </a:r>
            <a:r>
              <a:rPr lang="en-US"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Vehicle Collision Fatality</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COVID-19 = 162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Vehicle Fatality</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630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Well over </a:t>
            </a:r>
            <a:r>
              <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rPr>
              <a:t>3.5</a:t>
            </a:r>
            <a:r>
              <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times more likely to as a vehicle collision fatality than to die from COVID-19</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fontAlgn="base">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lnSpc>
                <a:spcPct val="107000"/>
              </a:lnSpc>
              <a:spcBef>
                <a:spcPts val="0"/>
              </a:spcBef>
              <a:spcAft>
                <a:spcPts val="0"/>
              </a:spcAft>
              <a:buNone/>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Canada Age 20-40 years – </a:t>
            </a:r>
            <a:r>
              <a:rPr lang="en-US" sz="12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Heart Disease</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Heart disease = 315 </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COVID-19 =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162</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mj-lt"/>
              <a:buAutoNum type="alphaLcPeriod"/>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rPr>
              <a:t>T</a:t>
            </a:r>
            <a:r>
              <a:rPr lang="en-US" sz="1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wo times more likely to die of heart disease than to die from COVID-19</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9C9261CE-D711-4691-A15A-F58ADE0CDE6E}"/>
              </a:ext>
            </a:extLst>
          </p:cNvPr>
          <p:cNvSpPr txBox="1">
            <a:spLocks/>
          </p:cNvSpPr>
          <p:nvPr/>
        </p:nvSpPr>
        <p:spPr>
          <a:xfrm>
            <a:off x="6199414" y="1825625"/>
            <a:ext cx="4264479" cy="3734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fontAlgn="base">
              <a:lnSpc>
                <a:spcPct val="107000"/>
              </a:lnSpc>
              <a:spcBef>
                <a:spcPts val="0"/>
              </a:spcBef>
              <a:buNone/>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marL="0" indent="0" fontAlgn="base">
              <a:lnSpc>
                <a:spcPct val="107000"/>
              </a:lnSpc>
              <a:spcBef>
                <a:spcPts val="0"/>
              </a:spcBef>
              <a:buNone/>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Canada Age 40-60 years – </a:t>
            </a:r>
            <a:r>
              <a:rPr lang="en-US" sz="12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Heart Disease</a:t>
            </a:r>
            <a:endParaRPr lang="en-US" sz="1200" u="sng" dirty="0">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Heart Disease = 3701</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COVID-19 = 868</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rPr>
              <a:t>Over 4 times more likely to die of heart disease than to die from COVID-19</a:t>
            </a:r>
            <a:r>
              <a:rPr lang="en-US" sz="1200"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fontAlgn="base">
              <a:lnSpc>
                <a:spcPct val="107000"/>
              </a:lnSpc>
              <a:spcBef>
                <a:spcPts val="0"/>
              </a:spcBef>
              <a:buNone/>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marL="0" indent="0" fontAlgn="base">
              <a:lnSpc>
                <a:spcPct val="107000"/>
              </a:lnSpc>
              <a:spcBef>
                <a:spcPts val="0"/>
              </a:spcBef>
              <a:buNone/>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Canada Age 60-70 years – </a:t>
            </a:r>
            <a:r>
              <a:rPr lang="en-US" sz="12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Heart Disease</a:t>
            </a:r>
            <a:endParaRPr lang="en-US" sz="1200" u="sng" dirty="0">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Heart Disease = 6642</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COVID-19 = 1463</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rPr>
              <a:t>Over 4.5 times more likely to die of heart disease than to die of COVID-19</a:t>
            </a:r>
            <a:r>
              <a:rPr lang="en-US" sz="1200"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fontAlgn="base">
              <a:lnSpc>
                <a:spcPct val="107000"/>
              </a:lnSpc>
              <a:spcBef>
                <a:spcPts val="0"/>
              </a:spcBef>
              <a:buNone/>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pPr marL="0" indent="0" fontAlgn="base">
              <a:lnSpc>
                <a:spcPct val="107000"/>
              </a:lnSpc>
              <a:spcBef>
                <a:spcPts val="0"/>
              </a:spcBef>
              <a:buNone/>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Canada Age 70 years and up – </a:t>
            </a:r>
            <a:r>
              <a:rPr lang="en-US" sz="12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Heart Disease</a:t>
            </a:r>
            <a:endParaRPr lang="en-US" sz="1200" u="sng" dirty="0">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Heart Disease = 41,844   </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COVID-19 = 9,700</a:t>
            </a: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742950" lvl="1" indent="-285750" fontAlgn="base">
              <a:lnSpc>
                <a:spcPct val="107000"/>
              </a:lnSpc>
              <a:spcBef>
                <a:spcPts val="0"/>
              </a:spcBef>
              <a:buFont typeface="+mj-lt"/>
              <a:buAutoNum type="alphaLcPeriod"/>
            </a:pP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1200" b="1" dirty="0">
                <a:solidFill>
                  <a:srgbClr val="C00000"/>
                </a:solidFill>
                <a:latin typeface="Arial" panose="020B0604020202020204" pitchFamily="34" charset="0"/>
                <a:ea typeface="Times New Roman" panose="02020603050405020304" pitchFamily="18" charset="0"/>
                <a:cs typeface="Arial" panose="020B0604020202020204" pitchFamily="34" charset="0"/>
              </a:rPr>
              <a:t>Well over 4 times likely to die of heart disease than to die of COVID-19</a:t>
            </a:r>
            <a:r>
              <a:rPr lang="en-US" sz="1200" dirty="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200" dirty="0">
              <a:latin typeface="Arial" panose="020B060402020202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D371C49-D1D8-44A8-848A-290100C5A0B4}"/>
              </a:ext>
            </a:extLst>
          </p:cNvPr>
          <p:cNvSpPr txBox="1"/>
          <p:nvPr/>
        </p:nvSpPr>
        <p:spPr>
          <a:xfrm>
            <a:off x="581024" y="5658303"/>
            <a:ext cx="11298011" cy="1071704"/>
          </a:xfrm>
          <a:prstGeom prst="rect">
            <a:avLst/>
          </a:prstGeom>
          <a:noFill/>
        </p:spPr>
        <p:txBody>
          <a:bodyPr wrap="square" rtlCol="0">
            <a:spAutoFit/>
          </a:bodyPr>
          <a:lstStyle/>
          <a:p>
            <a:pPr marL="0" marR="0" fontAlgn="base">
              <a:lnSpc>
                <a:spcPct val="107000"/>
              </a:lnSpc>
              <a:spcBef>
                <a:spcPts val="0"/>
              </a:spcBef>
              <a:spcAft>
                <a:spcPts val="0"/>
              </a:spcAft>
            </a:pPr>
            <a:r>
              <a:rPr lang="en-US" sz="12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References:</a:t>
            </a: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indent="-171450" fontAlgn="base">
              <a:lnSpc>
                <a:spcPct val="107000"/>
              </a:lnSpc>
              <a:spcBef>
                <a:spcPts val="0"/>
              </a:spcBef>
              <a:spcAft>
                <a:spcPts val="0"/>
              </a:spcAft>
              <a:buFont typeface="Arial" panose="020B0604020202020204" pitchFamily="34" charset="0"/>
              <a:buChar char="•"/>
            </a:pPr>
            <a:r>
              <a:rPr lang="en-US" sz="12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https://tc.canada.ca/en/road-transportation/motor-vehicle-safety/canadian-motor-vehicle-traffic-collision-statistics-2018</a:t>
            </a:r>
            <a:endParaRPr lang="en-US" sz="12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fontAlgn="base">
              <a:lnSpc>
                <a:spcPct val="107000"/>
              </a:lnSpc>
              <a:buFont typeface="Arial" panose="020B0604020202020204" pitchFamily="34" charset="0"/>
              <a:buChar char="•"/>
            </a:pPr>
            <a:r>
              <a:rPr lang="en-US" sz="12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https://www150.statcan.gc.ca/t1/tbl1/en/tv.action?pid=1310039401&amp;pickMembers%5B0%5D=2.13&amp;pickMembers%5B1%5D=3.1&amp;cubeTimeFrame.startYear=2017&amp;cubeTimeFrame.endYear=2019&amp;referencePeriods=20170101%2C20190101</a:t>
            </a:r>
            <a:endParaRPr lang="en-US" sz="1200" u="sng"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p>
            <a:pPr marL="171450" indent="-171450" fontAlgn="base">
              <a:lnSpc>
                <a:spcPct val="107000"/>
              </a:lnSpc>
              <a:buFont typeface="Arial" panose="020B0604020202020204" pitchFamily="34" charset="0"/>
              <a:buChar char="•"/>
            </a:pPr>
            <a:r>
              <a:rPr lang="en-US" sz="1200" dirty="0">
                <a:solidFill>
                  <a:srgbClr val="0070C0"/>
                </a:solidFill>
                <a:hlinkClick r:id="rId4"/>
              </a:rPr>
              <a:t>https://health-infobase.canada.ca/covid-19/epidemiological-summary-covid-19-cases.html</a:t>
            </a:r>
            <a:r>
              <a:rPr lang="en-US" sz="1200" dirty="0">
                <a:solidFill>
                  <a:srgbClr val="0070C0"/>
                </a:solidFill>
              </a:rPr>
              <a:t> </a:t>
            </a:r>
          </a:p>
        </p:txBody>
      </p:sp>
    </p:spTree>
    <p:extLst>
      <p:ext uri="{BB962C8B-B14F-4D97-AF65-F5344CB8AC3E}">
        <p14:creationId xmlns:p14="http://schemas.microsoft.com/office/powerpoint/2010/main" val="2760288120"/>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70C83-9423-3B27-B538-DC5886664A07}"/>
              </a:ext>
            </a:extLst>
          </p:cNvPr>
          <p:cNvPicPr>
            <a:picLocks noChangeAspect="1"/>
          </p:cNvPicPr>
          <p:nvPr/>
        </p:nvPicPr>
        <p:blipFill>
          <a:blip r:embed="rId3"/>
          <a:stretch>
            <a:fillRect/>
          </a:stretch>
        </p:blipFill>
        <p:spPr>
          <a:xfrm>
            <a:off x="19187" y="1360339"/>
            <a:ext cx="12192000" cy="825023"/>
          </a:xfrm>
          <a:prstGeom prst="rect">
            <a:avLst/>
          </a:prstGeom>
        </p:spPr>
      </p:pic>
      <p:sp>
        <p:nvSpPr>
          <p:cNvPr id="4" name="TextBox 3">
            <a:extLst>
              <a:ext uri="{FF2B5EF4-FFF2-40B4-BE49-F238E27FC236}">
                <a16:creationId xmlns:a16="http://schemas.microsoft.com/office/drawing/2014/main" id="{DE2922F3-ADB4-FEA0-7934-211882FA9E10}"/>
              </a:ext>
            </a:extLst>
          </p:cNvPr>
          <p:cNvSpPr txBox="1"/>
          <p:nvPr/>
        </p:nvSpPr>
        <p:spPr>
          <a:xfrm>
            <a:off x="1005182" y="242705"/>
            <a:ext cx="10141527" cy="830997"/>
          </a:xfrm>
          <a:prstGeom prst="rect">
            <a:avLst/>
          </a:prstGeom>
          <a:noFill/>
          <a:ln w="38100">
            <a:solidFill>
              <a:srgbClr val="C00000"/>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Comparison Pneumonia Deaths Annually compared to Covid Deaths As of March 31, 2023</a:t>
            </a:r>
          </a:p>
        </p:txBody>
      </p:sp>
      <p:sp>
        <p:nvSpPr>
          <p:cNvPr id="6" name="TextBox 5">
            <a:extLst>
              <a:ext uri="{FF2B5EF4-FFF2-40B4-BE49-F238E27FC236}">
                <a16:creationId xmlns:a16="http://schemas.microsoft.com/office/drawing/2014/main" id="{BF3220E4-6FE7-DE5F-5EDA-0590FD6BC18B}"/>
              </a:ext>
            </a:extLst>
          </p:cNvPr>
          <p:cNvSpPr txBox="1"/>
          <p:nvPr/>
        </p:nvSpPr>
        <p:spPr>
          <a:xfrm>
            <a:off x="7236864" y="2237335"/>
            <a:ext cx="4443076" cy="369332"/>
          </a:xfrm>
          <a:prstGeom prst="rect">
            <a:avLst/>
          </a:prstGeom>
          <a:noFill/>
          <a:ln w="38100">
            <a:solidFill>
              <a:schemeClr val="accent1">
                <a:lumMod val="75000"/>
              </a:schemeClr>
            </a:solidFill>
          </a:ln>
        </p:spPr>
        <p:txBody>
          <a:bodyPr wrap="none" rtlCol="0">
            <a:spAutoFit/>
          </a:bodyPr>
          <a:lstStyle/>
          <a:p>
            <a:r>
              <a:rPr lang="en-US" dirty="0"/>
              <a:t>https://www.worldometers.info/coronavirus/</a:t>
            </a:r>
          </a:p>
        </p:txBody>
      </p:sp>
      <p:sp>
        <p:nvSpPr>
          <p:cNvPr id="15" name="Rectangle 14">
            <a:extLst>
              <a:ext uri="{FF2B5EF4-FFF2-40B4-BE49-F238E27FC236}">
                <a16:creationId xmlns:a16="http://schemas.microsoft.com/office/drawing/2014/main" id="{EFDB1E0B-5028-26D1-7EF8-79DA44FCEEC2}"/>
              </a:ext>
            </a:extLst>
          </p:cNvPr>
          <p:cNvSpPr/>
          <p:nvPr/>
        </p:nvSpPr>
        <p:spPr>
          <a:xfrm>
            <a:off x="2786400" y="1833246"/>
            <a:ext cx="710400" cy="3358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9C603C44-3AB3-7B40-7971-E969F9C7B52E}"/>
              </a:ext>
            </a:extLst>
          </p:cNvPr>
          <p:cNvGrpSpPr/>
          <p:nvPr/>
        </p:nvGrpSpPr>
        <p:grpSpPr>
          <a:xfrm>
            <a:off x="430172" y="3139220"/>
            <a:ext cx="4582856" cy="3490294"/>
            <a:chOff x="430172" y="3139220"/>
            <a:chExt cx="4582856" cy="3490294"/>
          </a:xfrm>
        </p:grpSpPr>
        <p:pic>
          <p:nvPicPr>
            <p:cNvPr id="3" name="Picture 2">
              <a:extLst>
                <a:ext uri="{FF2B5EF4-FFF2-40B4-BE49-F238E27FC236}">
                  <a16:creationId xmlns:a16="http://schemas.microsoft.com/office/drawing/2014/main" id="{5E34666B-A92A-D74F-B9AE-444BD5BC7ED1}"/>
                </a:ext>
              </a:extLst>
            </p:cNvPr>
            <p:cNvPicPr>
              <a:picLocks noChangeAspect="1"/>
            </p:cNvPicPr>
            <p:nvPr/>
          </p:nvPicPr>
          <p:blipFill>
            <a:blip r:embed="rId4"/>
            <a:stretch>
              <a:fillRect/>
            </a:stretch>
          </p:blipFill>
          <p:spPr>
            <a:xfrm>
              <a:off x="430172" y="3139220"/>
              <a:ext cx="4582856" cy="3490294"/>
            </a:xfrm>
            <a:prstGeom prst="rect">
              <a:avLst/>
            </a:prstGeom>
          </p:spPr>
        </p:pic>
        <p:cxnSp>
          <p:nvCxnSpPr>
            <p:cNvPr id="9" name="Straight Connector 8">
              <a:extLst>
                <a:ext uri="{FF2B5EF4-FFF2-40B4-BE49-F238E27FC236}">
                  <a16:creationId xmlns:a16="http://schemas.microsoft.com/office/drawing/2014/main" id="{06B4FCF5-B826-807C-F060-70EEC8236DB1}"/>
                </a:ext>
              </a:extLst>
            </p:cNvPr>
            <p:cNvCxnSpPr>
              <a:cxnSpLocks/>
            </p:cNvCxnSpPr>
            <p:nvPr/>
          </p:nvCxnSpPr>
          <p:spPr>
            <a:xfrm>
              <a:off x="1058400" y="4204800"/>
              <a:ext cx="382377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F63A81D2-F865-7F66-A7AC-DA59E1F67924}"/>
              </a:ext>
            </a:extLst>
          </p:cNvPr>
          <p:cNvGrpSpPr/>
          <p:nvPr/>
        </p:nvGrpSpPr>
        <p:grpSpPr>
          <a:xfrm>
            <a:off x="4904634" y="4009377"/>
            <a:ext cx="748904" cy="346789"/>
            <a:chOff x="4904634" y="4009377"/>
            <a:chExt cx="748904" cy="346789"/>
          </a:xfrm>
        </p:grpSpPr>
        <p:sp>
          <p:nvSpPr>
            <p:cNvPr id="17" name="Rectangle 16">
              <a:extLst>
                <a:ext uri="{FF2B5EF4-FFF2-40B4-BE49-F238E27FC236}">
                  <a16:creationId xmlns:a16="http://schemas.microsoft.com/office/drawing/2014/main" id="{1B04AC72-EBB7-D6E8-0BFB-AB7E278D271D}"/>
                </a:ext>
              </a:extLst>
            </p:cNvPr>
            <p:cNvSpPr/>
            <p:nvPr/>
          </p:nvSpPr>
          <p:spPr>
            <a:xfrm>
              <a:off x="4904634" y="4009377"/>
              <a:ext cx="710400" cy="3358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9DCBAFD-12FC-3EA9-C0BC-8E4537DBAFBE}"/>
                </a:ext>
              </a:extLst>
            </p:cNvPr>
            <p:cNvSpPr txBox="1"/>
            <p:nvPr/>
          </p:nvSpPr>
          <p:spPr>
            <a:xfrm>
              <a:off x="4943138" y="4017612"/>
              <a:ext cx="7104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2.5 M</a:t>
              </a:r>
            </a:p>
          </p:txBody>
        </p:sp>
      </p:grpSp>
      <p:sp>
        <p:nvSpPr>
          <p:cNvPr id="19" name="TextBox 18">
            <a:extLst>
              <a:ext uri="{FF2B5EF4-FFF2-40B4-BE49-F238E27FC236}">
                <a16:creationId xmlns:a16="http://schemas.microsoft.com/office/drawing/2014/main" id="{CB2DE1C7-0AD1-05C7-ED95-A21253D242ED}"/>
              </a:ext>
            </a:extLst>
          </p:cNvPr>
          <p:cNvSpPr txBox="1"/>
          <p:nvPr/>
        </p:nvSpPr>
        <p:spPr>
          <a:xfrm>
            <a:off x="6075946" y="2892657"/>
            <a:ext cx="5316000" cy="707886"/>
          </a:xfrm>
          <a:prstGeom prst="rect">
            <a:avLst/>
          </a:prstGeom>
          <a:noFill/>
          <a:ln w="38100">
            <a:solidFill>
              <a:srgbClr val="990000"/>
            </a:solidFill>
          </a:ln>
        </p:spPr>
        <p:txBody>
          <a:bodyPr wrap="square" rtlCol="0">
            <a:spAutoFit/>
          </a:bodyPr>
          <a:lstStyle/>
          <a:p>
            <a:r>
              <a:rPr lang="en-US" sz="2000" dirty="0">
                <a:latin typeface="Arial" panose="020B0604020202020204" pitchFamily="34" charset="0"/>
                <a:cs typeface="Arial" panose="020B0604020202020204" pitchFamily="34" charset="0"/>
              </a:rPr>
              <a:t>Covid-19 Deaths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6.83 M in 36 months or </a:t>
            </a:r>
            <a:r>
              <a:rPr lang="en-US" sz="2000" dirty="0">
                <a:solidFill>
                  <a:srgbClr val="C00000"/>
                </a:solidFill>
                <a:latin typeface="Arial" panose="020B0604020202020204" pitchFamily="34" charset="0"/>
                <a:cs typeface="Arial" panose="020B0604020202020204" pitchFamily="34" charset="0"/>
              </a:rPr>
              <a:t>190.0 K</a:t>
            </a:r>
            <a:r>
              <a:rPr lang="en-US" sz="2000" dirty="0">
                <a:latin typeface="Arial" panose="020B0604020202020204" pitchFamily="34" charset="0"/>
                <a:cs typeface="Arial" panose="020B0604020202020204" pitchFamily="34" charset="0"/>
              </a:rPr>
              <a:t> per month</a:t>
            </a:r>
          </a:p>
        </p:txBody>
      </p:sp>
      <p:sp>
        <p:nvSpPr>
          <p:cNvPr id="20" name="TextBox 19">
            <a:extLst>
              <a:ext uri="{FF2B5EF4-FFF2-40B4-BE49-F238E27FC236}">
                <a16:creationId xmlns:a16="http://schemas.microsoft.com/office/drawing/2014/main" id="{67427DA0-9F83-8102-E454-6E9E399FDAF4}"/>
              </a:ext>
            </a:extLst>
          </p:cNvPr>
          <p:cNvSpPr txBox="1"/>
          <p:nvPr/>
        </p:nvSpPr>
        <p:spPr>
          <a:xfrm>
            <a:off x="6075946" y="3690265"/>
            <a:ext cx="5316000" cy="707886"/>
          </a:xfrm>
          <a:prstGeom prst="rect">
            <a:avLst/>
          </a:prstGeom>
          <a:noFill/>
          <a:ln w="38100">
            <a:solidFill>
              <a:srgbClr val="990000"/>
            </a:solidFill>
          </a:ln>
        </p:spPr>
        <p:txBody>
          <a:bodyPr wrap="square" rtlCol="0">
            <a:spAutoFit/>
          </a:bodyPr>
          <a:lstStyle/>
          <a:p>
            <a:r>
              <a:rPr lang="en-US" sz="2000" dirty="0">
                <a:latin typeface="Arial" panose="020B0604020202020204" pitchFamily="34" charset="0"/>
                <a:cs typeface="Arial" panose="020B0604020202020204" pitchFamily="34" charset="0"/>
              </a:rPr>
              <a:t>Pneumonia Deaths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2.50 M in 12 months or </a:t>
            </a:r>
            <a:r>
              <a:rPr lang="en-US" sz="2000" dirty="0">
                <a:solidFill>
                  <a:srgbClr val="C00000"/>
                </a:solidFill>
                <a:latin typeface="Arial" panose="020B0604020202020204" pitchFamily="34" charset="0"/>
                <a:cs typeface="Arial" panose="020B0604020202020204" pitchFamily="34" charset="0"/>
              </a:rPr>
              <a:t>208.3 K</a:t>
            </a:r>
            <a:r>
              <a:rPr lang="en-US" sz="2000" dirty="0">
                <a:latin typeface="Arial" panose="020B0604020202020204" pitchFamily="34" charset="0"/>
                <a:cs typeface="Arial" panose="020B0604020202020204" pitchFamily="34" charset="0"/>
              </a:rPr>
              <a:t> per month</a:t>
            </a:r>
          </a:p>
        </p:txBody>
      </p:sp>
      <p:grpSp>
        <p:nvGrpSpPr>
          <p:cNvPr id="33" name="Group 32">
            <a:extLst>
              <a:ext uri="{FF2B5EF4-FFF2-40B4-BE49-F238E27FC236}">
                <a16:creationId xmlns:a16="http://schemas.microsoft.com/office/drawing/2014/main" id="{B4887C7D-97C9-7A4A-DF43-472D0839AFF2}"/>
              </a:ext>
            </a:extLst>
          </p:cNvPr>
          <p:cNvGrpSpPr/>
          <p:nvPr/>
        </p:nvGrpSpPr>
        <p:grpSpPr>
          <a:xfrm>
            <a:off x="6840000" y="4600800"/>
            <a:ext cx="3592800" cy="2145600"/>
            <a:chOff x="6840000" y="4600800"/>
            <a:chExt cx="3592800" cy="2145600"/>
          </a:xfrm>
        </p:grpSpPr>
        <p:sp>
          <p:nvSpPr>
            <p:cNvPr id="29" name="Rectangle 28">
              <a:extLst>
                <a:ext uri="{FF2B5EF4-FFF2-40B4-BE49-F238E27FC236}">
                  <a16:creationId xmlns:a16="http://schemas.microsoft.com/office/drawing/2014/main" id="{2ECF34D1-1290-4DEE-3827-4A283D0F7D7E}"/>
                </a:ext>
              </a:extLst>
            </p:cNvPr>
            <p:cNvSpPr/>
            <p:nvPr/>
          </p:nvSpPr>
          <p:spPr>
            <a:xfrm>
              <a:off x="6840000" y="4600800"/>
              <a:ext cx="3592800" cy="2145600"/>
            </a:xfrm>
            <a:prstGeom prst="rect">
              <a:avLst/>
            </a:prstGeom>
            <a:solidFill>
              <a:schemeClr val="accent1">
                <a:lumMod val="75000"/>
              </a:schemeClr>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5513C38-FE61-20CE-0071-1FCF9A89FECB}"/>
                </a:ext>
              </a:extLst>
            </p:cNvPr>
            <p:cNvSpPr txBox="1"/>
            <p:nvPr/>
          </p:nvSpPr>
          <p:spPr>
            <a:xfrm>
              <a:off x="6984000" y="4690522"/>
              <a:ext cx="3324000" cy="1938992"/>
            </a:xfrm>
            <a:prstGeom prst="rect">
              <a:avLst/>
            </a:prstGeom>
            <a:solidFill>
              <a:schemeClr val="bg1"/>
            </a:solidFill>
            <a:ln w="38100">
              <a:solidFill>
                <a:srgbClr val="990000"/>
              </a:solidFill>
            </a:ln>
          </p:spPr>
          <p:txBody>
            <a:bodyPr wrap="square" rtlCol="0">
              <a:spAutoFit/>
            </a:bodyPr>
            <a:lstStyle/>
            <a:p>
              <a:r>
                <a:rPr lang="en-US" sz="2000" b="1" dirty="0">
                  <a:latin typeface="Arial" panose="020B0604020202020204" pitchFamily="34" charset="0"/>
                  <a:cs typeface="Arial" panose="020B0604020202020204" pitchFamily="34" charset="0"/>
                </a:rPr>
                <a:t>The world did not:</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Close Borders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Close Schools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Close Business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Wear Masks</a:t>
              </a: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Destroy Democracies</a:t>
              </a:r>
            </a:p>
          </p:txBody>
        </p:sp>
      </p:grpSp>
      <p:sp>
        <p:nvSpPr>
          <p:cNvPr id="22" name="TextBox 21">
            <a:extLst>
              <a:ext uri="{FF2B5EF4-FFF2-40B4-BE49-F238E27FC236}">
                <a16:creationId xmlns:a16="http://schemas.microsoft.com/office/drawing/2014/main" id="{4F12642B-E84F-8F9D-FF8D-6ACC77995917}"/>
              </a:ext>
            </a:extLst>
          </p:cNvPr>
          <p:cNvSpPr txBox="1"/>
          <p:nvPr/>
        </p:nvSpPr>
        <p:spPr>
          <a:xfrm>
            <a:off x="483158" y="2737314"/>
            <a:ext cx="4443076" cy="369332"/>
          </a:xfrm>
          <a:prstGeom prst="rect">
            <a:avLst/>
          </a:prstGeom>
          <a:noFill/>
          <a:ln w="38100">
            <a:solidFill>
              <a:schemeClr val="accent1">
                <a:lumMod val="75000"/>
              </a:schemeClr>
            </a:solidFill>
          </a:ln>
        </p:spPr>
        <p:txBody>
          <a:bodyPr wrap="none" rtlCol="0">
            <a:spAutoFit/>
          </a:bodyPr>
          <a:lstStyle/>
          <a:p>
            <a:r>
              <a:rPr lang="en-US" dirty="0"/>
              <a:t>https://www.worldometers.info/coronavirus/</a:t>
            </a:r>
          </a:p>
        </p:txBody>
      </p:sp>
      <p:cxnSp>
        <p:nvCxnSpPr>
          <p:cNvPr id="25" name="Straight Arrow Connector 24">
            <a:extLst>
              <a:ext uri="{FF2B5EF4-FFF2-40B4-BE49-F238E27FC236}">
                <a16:creationId xmlns:a16="http://schemas.microsoft.com/office/drawing/2014/main" id="{DA1129D4-656A-8E3F-D36D-C140DB77FA8F}"/>
              </a:ext>
            </a:extLst>
          </p:cNvPr>
          <p:cNvCxnSpPr>
            <a:cxnSpLocks/>
            <a:stCxn id="15" idx="2"/>
          </p:cNvCxnSpPr>
          <p:nvPr/>
        </p:nvCxnSpPr>
        <p:spPr>
          <a:xfrm>
            <a:off x="3141600" y="2169075"/>
            <a:ext cx="2934345" cy="723582"/>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0CB314C-700D-1B52-4A58-BC6EF250A43C}"/>
              </a:ext>
            </a:extLst>
          </p:cNvPr>
          <p:cNvCxnSpPr>
            <a:stCxn id="18" idx="3"/>
            <a:endCxn id="20" idx="1"/>
          </p:cNvCxnSpPr>
          <p:nvPr/>
        </p:nvCxnSpPr>
        <p:spPr>
          <a:xfrm flipV="1">
            <a:off x="5653538" y="4044208"/>
            <a:ext cx="422408" cy="142681"/>
          </a:xfrm>
          <a:prstGeom prst="straightConnector1">
            <a:avLst/>
          </a:prstGeom>
          <a:ln w="38100">
            <a:solidFill>
              <a:srgbClr val="99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497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9" grpId="0" animBg="1"/>
      <p:bldP spid="20"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663636" y="1173142"/>
            <a:ext cx="10752045" cy="5062924"/>
          </a:xfrm>
          <a:prstGeom prst="rect">
            <a:avLst/>
          </a:prstGeom>
          <a:noFill/>
          <a:ln w="28575">
            <a:solidFill>
              <a:srgbClr val="002060"/>
            </a:solidFill>
          </a:ln>
        </p:spPr>
        <p:txBody>
          <a:bodyPr wrap="square" rtlCol="0">
            <a:spAutoFit/>
          </a:bodyPr>
          <a:lstStyle/>
          <a:p>
            <a:pPr marL="457200" marR="0" lvl="0" indent="-457200">
              <a:spcBef>
                <a:spcPts val="0"/>
              </a:spcBef>
              <a:spcAft>
                <a:spcPts val="0"/>
              </a:spcAft>
              <a:buFont typeface="+mj-lt"/>
              <a:buAutoNum type="arabicPeriod"/>
            </a:pPr>
            <a:r>
              <a:rPr lang="en-US" sz="1700" dirty="0">
                <a:latin typeface="Arial" panose="020B0604020202020204" pitchFamily="34" charset="0"/>
                <a:ea typeface="Times New Roman" panose="02020603050405020304" pitchFamily="18" charset="0"/>
                <a:cs typeface="Arial" panose="020B0604020202020204" pitchFamily="34" charset="0"/>
              </a:rPr>
              <a:t>D</a:t>
            </a:r>
            <a:r>
              <a:rPr lang="en-US" sz="1700" dirty="0">
                <a:effectLst/>
                <a:latin typeface="Arial" panose="020B0604020202020204" pitchFamily="34" charset="0"/>
                <a:ea typeface="Times New Roman" panose="02020603050405020304" pitchFamily="18" charset="0"/>
                <a:cs typeface="Arial" panose="020B0604020202020204" pitchFamily="34" charset="0"/>
              </a:rPr>
              <a:t>iscarding the </a:t>
            </a:r>
            <a:r>
              <a:rPr lang="en-US" sz="17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Emergency Management System </a:t>
            </a:r>
            <a:r>
              <a:rPr lang="en-US"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to coordinate the response to this</a:t>
            </a:r>
            <a:r>
              <a:rPr lang="en-US"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Pandemic has been deadly, and the deaths and damage will likely continue for 60 years.</a:t>
            </a:r>
          </a:p>
          <a:p>
            <a:pPr marL="457200" marR="0" lvl="0" indent="-457200">
              <a:spcBef>
                <a:spcPts val="0"/>
              </a:spcBef>
              <a:spcAft>
                <a:spcPts val="0"/>
              </a:spcAft>
              <a:buFont typeface="+mj-lt"/>
              <a:buAutoNum type="arabicPeriod"/>
            </a:pPr>
            <a:r>
              <a:rPr lang="en-US"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US" sz="1700" b="1" dirty="0">
                <a:solidFill>
                  <a:srgbClr val="C00000"/>
                </a:solidFill>
                <a:latin typeface="Arial" panose="020B0604020202020204" pitchFamily="34" charset="0"/>
                <a:ea typeface="Times New Roman" panose="02020603050405020304" pitchFamily="18" charset="0"/>
                <a:cs typeface="Arial" panose="020B0604020202020204" pitchFamily="34" charset="0"/>
              </a:rPr>
              <a:t>Aim</a:t>
            </a:r>
            <a:r>
              <a:rPr lang="en-US"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of the Response has been continuously wrong. It should have been to </a:t>
            </a:r>
            <a:r>
              <a:rPr lang="en-US" sz="1700" u="sng" dirty="0">
                <a:solidFill>
                  <a:srgbClr val="C00000"/>
                </a:solidFill>
                <a:latin typeface="Arial" panose="020B0604020202020204" pitchFamily="34" charset="0"/>
                <a:ea typeface="Times New Roman" panose="02020603050405020304" pitchFamily="18" charset="0"/>
                <a:cs typeface="Arial" panose="020B0604020202020204" pitchFamily="34" charset="0"/>
              </a:rPr>
              <a:t>minimize the impact of SARS CoV-2 on our society</a:t>
            </a:r>
            <a:r>
              <a:rPr lang="en-US" sz="1700" dirty="0">
                <a:solidFill>
                  <a:srgbClr val="000000"/>
                </a:solidFill>
                <a:latin typeface="Arial" panose="020B0604020202020204" pitchFamily="34" charset="0"/>
                <a:ea typeface="Times New Roman" panose="02020603050405020304" pitchFamily="18" charset="0"/>
                <a:cs typeface="Arial" panose="020B0604020202020204" pitchFamily="34" charset="0"/>
              </a:rPr>
              <a:t>, NOT to protect the medical System.</a:t>
            </a:r>
            <a:endParaRPr lang="en-US"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marR="0" lvl="0" indent="-457200">
              <a:spcBef>
                <a:spcPts val="0"/>
              </a:spcBef>
              <a:spcAft>
                <a:spcPts val="0"/>
              </a:spcAft>
              <a:buFont typeface="+mj-lt"/>
              <a:buAutoNum type="arabicPeriod"/>
            </a:pPr>
            <a:r>
              <a:rPr lang="en-US"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t>
            </a:r>
            <a:r>
              <a:rPr lang="en-US" sz="1700" dirty="0">
                <a:solidFill>
                  <a:srgbClr val="C00000"/>
                </a:solidFill>
                <a:latin typeface="Arial" panose="020B0604020202020204" pitchFamily="34" charset="0"/>
                <a:ea typeface="Times New Roman" panose="02020603050405020304" pitchFamily="18" charset="0"/>
                <a:cs typeface="Arial" panose="020B0604020202020204" pitchFamily="34" charset="0"/>
              </a:rPr>
              <a:t>H</a:t>
            </a:r>
            <a:r>
              <a:rPr lang="en-US" sz="17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azard </a:t>
            </a:r>
            <a:r>
              <a:rPr lang="en-US" sz="1700" dirty="0">
                <a:solidFill>
                  <a:srgbClr val="C00000"/>
                </a:solidFill>
                <a:latin typeface="Arial" panose="020B0604020202020204" pitchFamily="34" charset="0"/>
                <a:ea typeface="Times New Roman" panose="02020603050405020304" pitchFamily="18" charset="0"/>
                <a:cs typeface="Arial" panose="020B0604020202020204" pitchFamily="34" charset="0"/>
              </a:rPr>
              <a:t>A</a:t>
            </a:r>
            <a:r>
              <a:rPr lang="en-US" sz="17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ssessment</a:t>
            </a:r>
            <a:r>
              <a:rPr lang="en-US"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7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this day</a:t>
            </a:r>
            <a:r>
              <a:rPr lang="en-US"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showed who was most at risk; i.e. those over 60 with multiple severe comorbidities. Lockdowns </a:t>
            </a:r>
            <a:r>
              <a:rPr lang="en-US" sz="17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did not save our seniors</a:t>
            </a:r>
            <a:r>
              <a:rPr lang="en-US"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Targeted Response, based on those who were most at risk, could have</a:t>
            </a:r>
            <a:r>
              <a:rPr lang="en-US" sz="1700" dirty="0">
                <a:effectLst/>
                <a:latin typeface="Arial" panose="020B0604020202020204" pitchFamily="34" charset="0"/>
                <a:ea typeface="Times New Roman" panose="02020603050405020304" pitchFamily="18" charset="0"/>
                <a:cs typeface="Arial" panose="020B0604020202020204" pitchFamily="34" charset="0"/>
              </a:rPr>
              <a:t>.</a:t>
            </a:r>
          </a:p>
          <a:p>
            <a:pPr marL="457200" marR="0" lvl="0" indent="-457200">
              <a:spcBef>
                <a:spcPts val="0"/>
              </a:spcBef>
              <a:spcAft>
                <a:spcPts val="0"/>
              </a:spcAft>
              <a:buFont typeface="+mj-lt"/>
              <a:buAutoNum type="arabicPeriod"/>
            </a:pPr>
            <a:r>
              <a:rPr lang="en-US" sz="1700" dirty="0">
                <a:latin typeface="Arial" panose="020B0604020202020204" pitchFamily="34" charset="0"/>
                <a:ea typeface="Calibri" panose="020F0502020204030204" pitchFamily="34" charset="0"/>
                <a:cs typeface="Arial" panose="020B0604020202020204" pitchFamily="34" charset="0"/>
              </a:rPr>
              <a:t>The</a:t>
            </a:r>
            <a:r>
              <a:rPr lang="en-US" sz="1700" dirty="0">
                <a:solidFill>
                  <a:srgbClr val="C00000"/>
                </a:solidFill>
                <a:latin typeface="Arial" panose="020B0604020202020204" pitchFamily="34" charset="0"/>
                <a:ea typeface="Calibri" panose="020F0502020204030204" pitchFamily="34" charset="0"/>
                <a:cs typeface="Arial" panose="020B0604020202020204" pitchFamily="34" charset="0"/>
              </a:rPr>
              <a:t> Lessons Learned </a:t>
            </a:r>
            <a:r>
              <a:rPr lang="en-US" sz="1700" dirty="0">
                <a:latin typeface="Arial" panose="020B0604020202020204" pitchFamily="34" charset="0"/>
                <a:ea typeface="Calibri" panose="020F0502020204030204" pitchFamily="34" charset="0"/>
                <a:cs typeface="Arial" panose="020B0604020202020204" pitchFamily="34" charset="0"/>
              </a:rPr>
              <a:t>from previous pandemics, both </a:t>
            </a: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in the Emergency Management community and the Health community, were ignored. </a:t>
            </a:r>
          </a:p>
          <a:p>
            <a:pPr marL="457200" marR="0" lvl="0" indent="-457200">
              <a:spcBef>
                <a:spcPts val="0"/>
              </a:spcBef>
              <a:spcAft>
                <a:spcPts val="0"/>
              </a:spcAft>
              <a:buFont typeface="+mj-lt"/>
              <a:buAutoNum type="arabicPeriod"/>
            </a:pP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The use of Lockdowns (NPIs) </a:t>
            </a:r>
            <a:r>
              <a:rPr lang="en-US" sz="1700" dirty="0">
                <a:solidFill>
                  <a:srgbClr val="C00000"/>
                </a:solidFill>
                <a:latin typeface="Arial" panose="020B0604020202020204" pitchFamily="34" charset="0"/>
                <a:ea typeface="Calibri" panose="020F0502020204030204" pitchFamily="34" charset="0"/>
                <a:cs typeface="Arial" panose="020B0604020202020204" pitchFamily="34" charset="0"/>
              </a:rPr>
              <a:t>did not have significant impact on the spread of COVID-19 in countries like Canada. </a:t>
            </a: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We knew they would not from Lessons Learned before COVID-19. </a:t>
            </a:r>
            <a:r>
              <a:rPr lang="en-US" sz="1700" u="sng" dirty="0">
                <a:solidFill>
                  <a:srgbClr val="000000"/>
                </a:solidFill>
                <a:latin typeface="Arial" panose="020B0604020202020204" pitchFamily="34" charset="0"/>
                <a:ea typeface="Calibri" panose="020F0502020204030204" pitchFamily="34" charset="0"/>
                <a:cs typeface="Arial" panose="020B0604020202020204" pitchFamily="34" charset="0"/>
              </a:rPr>
              <a:t>Using them in the first wave is, at best, gross negligence</a:t>
            </a: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 After the first wave it is </a:t>
            </a:r>
            <a:r>
              <a:rPr lang="en-US" sz="1700" u="sng" dirty="0">
                <a:solidFill>
                  <a:srgbClr val="000000"/>
                </a:solidFill>
                <a:latin typeface="Arial" panose="020B0604020202020204" pitchFamily="34" charset="0"/>
                <a:ea typeface="Calibri" panose="020F0502020204030204" pitchFamily="34" charset="0"/>
                <a:cs typeface="Arial" panose="020B0604020202020204" pitchFamily="34" charset="0"/>
              </a:rPr>
              <a:t>criminal negligence</a:t>
            </a: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700" dirty="0">
              <a:latin typeface="Arial" panose="020B0604020202020204" pitchFamily="34" charset="0"/>
              <a:ea typeface="Calibri" panose="020F0502020204030204" pitchFamily="34" charset="0"/>
              <a:cs typeface="Arial" panose="020B0604020202020204" pitchFamily="34" charset="0"/>
            </a:endParaRPr>
          </a:p>
          <a:p>
            <a:pPr marL="457200" marR="0" lvl="0" indent="-457200">
              <a:spcBef>
                <a:spcPts val="0"/>
              </a:spcBef>
              <a:spcAft>
                <a:spcPts val="0"/>
              </a:spcAft>
              <a:buFont typeface="+mj-lt"/>
              <a:buAutoNum type="arabicPeriod"/>
            </a:pPr>
            <a:r>
              <a:rPr lang="en-US"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Lockdowns </a:t>
            </a:r>
            <a:r>
              <a:rPr lang="en-US" sz="1700" dirty="0">
                <a:solidFill>
                  <a:srgbClr val="C00000"/>
                </a:solidFill>
                <a:effectLst/>
                <a:latin typeface="Arial" panose="020B0604020202020204" pitchFamily="34" charset="0"/>
                <a:ea typeface="Calibri" panose="020F0502020204030204" pitchFamily="34" charset="0"/>
                <a:cs typeface="Arial" panose="020B0604020202020204" pitchFamily="34" charset="0"/>
              </a:rPr>
              <a:t>have </a:t>
            </a:r>
            <a:r>
              <a:rPr lang="en-US" sz="1700" dirty="0">
                <a:solidFill>
                  <a:srgbClr val="C00000"/>
                </a:solidFill>
                <a:latin typeface="Arial" panose="020B0604020202020204" pitchFamily="34" charset="0"/>
                <a:ea typeface="Calibri" panose="020F0502020204030204" pitchFamily="34" charset="0"/>
                <a:cs typeface="Arial" panose="020B0604020202020204" pitchFamily="34" charset="0"/>
              </a:rPr>
              <a:t>caused</a:t>
            </a:r>
            <a:r>
              <a:rPr lang="en-US" sz="1700" dirty="0">
                <a:solidFill>
                  <a:srgbClr val="C00000"/>
                </a:solidFill>
                <a:effectLst/>
                <a:latin typeface="Arial" panose="020B0604020202020204" pitchFamily="34" charset="0"/>
                <a:ea typeface="Calibri" panose="020F0502020204030204" pitchFamily="34" charset="0"/>
                <a:cs typeface="Arial" panose="020B0604020202020204" pitchFamily="34" charset="0"/>
              </a:rPr>
              <a:t> massive </a:t>
            </a:r>
            <a:r>
              <a:rPr lang="en-US" sz="17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collateral death and damage</a:t>
            </a:r>
            <a:r>
              <a:rPr lang="en-US" sz="1700" dirty="0">
                <a:solidFill>
                  <a:srgbClr val="C00000"/>
                </a:solidFill>
                <a:effectLst/>
                <a:latin typeface="Arial" panose="020B0604020202020204" pitchFamily="34" charset="0"/>
                <a:ea typeface="Calibri" panose="020F0502020204030204" pitchFamily="34" charset="0"/>
                <a:cs typeface="Arial" panose="020B0604020202020204" pitchFamily="34" charset="0"/>
              </a:rPr>
              <a:t>, many times more that the virus itself</a:t>
            </a:r>
            <a:r>
              <a:rPr lang="en-US"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We new the dangers of using NPIs before COVID-19</a:t>
            </a:r>
            <a:r>
              <a:rPr lang="en-US"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No Cost Benefit Analysis was done, ever. </a:t>
            </a:r>
            <a:r>
              <a:rPr lang="en-US" sz="17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is criminal negligence</a:t>
            </a:r>
            <a:r>
              <a:rPr lang="en-US" sz="17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457200" marR="0" lvl="0" indent="-457200">
              <a:spcBef>
                <a:spcPts val="0"/>
              </a:spcBef>
              <a:spcAft>
                <a:spcPts val="0"/>
              </a:spcAft>
              <a:buFont typeface="+mj-lt"/>
              <a:buAutoNum type="arabicPeriod"/>
            </a:pP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Our Prime Minister, our Premiers and MOHs are </a:t>
            </a:r>
            <a:r>
              <a:rPr lang="en-US" sz="1700" u="sng" dirty="0">
                <a:solidFill>
                  <a:srgbClr val="C00000"/>
                </a:solidFill>
                <a:latin typeface="Arial" panose="020B0604020202020204" pitchFamily="34" charset="0"/>
                <a:ea typeface="Calibri" panose="020F0502020204030204" pitchFamily="34" charset="0"/>
                <a:cs typeface="Arial" panose="020B0604020202020204" pitchFamily="34" charset="0"/>
              </a:rPr>
              <a:t>responsible</a:t>
            </a: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 for the </a:t>
            </a:r>
            <a:r>
              <a:rPr lang="en-US" sz="1700" u="sng" dirty="0">
                <a:solidFill>
                  <a:srgbClr val="000000"/>
                </a:solidFill>
                <a:latin typeface="Arial" panose="020B0604020202020204" pitchFamily="34" charset="0"/>
                <a:ea typeface="Calibri" panose="020F0502020204030204" pitchFamily="34" charset="0"/>
                <a:cs typeface="Arial" panose="020B0604020202020204" pitchFamily="34" charset="0"/>
              </a:rPr>
              <a:t>Deadly Response </a:t>
            </a: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to COVID-19 and the continuing fear. They need to be held </a:t>
            </a:r>
            <a:r>
              <a:rPr lang="en-US" sz="1700" u="sng" dirty="0">
                <a:solidFill>
                  <a:srgbClr val="C00000"/>
                </a:solidFill>
                <a:latin typeface="Arial" panose="020B0604020202020204" pitchFamily="34" charset="0"/>
                <a:ea typeface="Calibri" panose="020F0502020204030204" pitchFamily="34" charset="0"/>
                <a:cs typeface="Arial" panose="020B0604020202020204" pitchFamily="34" charset="0"/>
              </a:rPr>
              <a:t>accountable</a:t>
            </a:r>
            <a:r>
              <a:rPr 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457200" marR="0" lvl="0" indent="-457200">
              <a:spcBef>
                <a:spcPts val="0"/>
              </a:spcBef>
              <a:spcAft>
                <a:spcPts val="0"/>
              </a:spcAft>
              <a:buFont typeface="+mj-lt"/>
              <a:buAutoNum type="arabicPeriod"/>
            </a:pPr>
            <a:r>
              <a:rPr lang="en-US" sz="1700" dirty="0">
                <a:effectLst/>
                <a:latin typeface="Arial" panose="020B0604020202020204" pitchFamily="34" charset="0"/>
                <a:ea typeface="Calibri" panose="020F0502020204030204" pitchFamily="34" charset="0"/>
                <a:cs typeface="Arial" panose="020B0604020202020204" pitchFamily="34" charset="0"/>
              </a:rPr>
              <a:t>If we do not revert to our emergency management systems and the </a:t>
            </a:r>
            <a:r>
              <a:rPr lang="en-US" sz="1700"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immediately and vigorously remove the false belief in lockdowns</a:t>
            </a:r>
            <a:r>
              <a:rPr lang="en-US" sz="1700" dirty="0">
                <a:effectLst/>
                <a:latin typeface="Arial" panose="020B0604020202020204" pitchFamily="34" charset="0"/>
                <a:ea typeface="Calibri" panose="020F0502020204030204" pitchFamily="34" charset="0"/>
                <a:cs typeface="Arial" panose="020B0604020202020204" pitchFamily="34" charset="0"/>
              </a:rPr>
              <a:t>, our </a:t>
            </a:r>
            <a:r>
              <a:rPr lang="en-US" sz="1700" b="1" u="sng" dirty="0">
                <a:effectLst/>
                <a:latin typeface="Arial" panose="020B0604020202020204" pitchFamily="34" charset="0"/>
                <a:ea typeface="Calibri" panose="020F0502020204030204" pitchFamily="34" charset="0"/>
                <a:cs typeface="Arial" panose="020B0604020202020204" pitchFamily="34" charset="0"/>
              </a:rPr>
              <a:t>society</a:t>
            </a:r>
            <a:r>
              <a:rPr lang="en-US" sz="1700" dirty="0">
                <a:effectLst/>
                <a:latin typeface="Arial" panose="020B0604020202020204" pitchFamily="34" charset="0"/>
                <a:ea typeface="Calibri" panose="020F0502020204030204" pitchFamily="34" charset="0"/>
                <a:cs typeface="Arial" panose="020B0604020202020204" pitchFamily="34" charset="0"/>
              </a:rPr>
              <a:t>  and our </a:t>
            </a:r>
            <a:r>
              <a:rPr lang="en-US" sz="1700" b="1" u="sng" dirty="0">
                <a:effectLst/>
                <a:latin typeface="Arial" panose="020B0604020202020204" pitchFamily="34" charset="0"/>
                <a:ea typeface="Calibri" panose="020F0502020204030204" pitchFamily="34" charset="0"/>
                <a:cs typeface="Arial" panose="020B0604020202020204" pitchFamily="34" charset="0"/>
              </a:rPr>
              <a:t>democracy</a:t>
            </a:r>
            <a:r>
              <a:rPr lang="en-US" sz="1700" dirty="0">
                <a:effectLst/>
                <a:latin typeface="Arial" panose="020B0604020202020204" pitchFamily="34" charset="0"/>
                <a:ea typeface="Calibri" panose="020F0502020204030204" pitchFamily="34" charset="0"/>
                <a:cs typeface="Arial" panose="020B0604020202020204" pitchFamily="34" charset="0"/>
              </a:rPr>
              <a:t> are in deadly </a:t>
            </a:r>
            <a:r>
              <a:rPr lang="en-US" sz="1700" b="1" dirty="0">
                <a:effectLst/>
                <a:latin typeface="Arial" panose="020B0604020202020204" pitchFamily="34" charset="0"/>
                <a:ea typeface="Calibri" panose="020F0502020204030204" pitchFamily="34" charset="0"/>
                <a:cs typeface="Arial" panose="020B0604020202020204" pitchFamily="34" charset="0"/>
              </a:rPr>
              <a:t>jeopardy</a:t>
            </a:r>
            <a:r>
              <a:rPr lang="en-US" sz="17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358520"/>
            <a:ext cx="8921579" cy="6463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Conclusions</a:t>
            </a:r>
          </a:p>
        </p:txBody>
      </p:sp>
      <p:sp>
        <p:nvSpPr>
          <p:cNvPr id="4" name="TextBox 3">
            <a:extLst>
              <a:ext uri="{FF2B5EF4-FFF2-40B4-BE49-F238E27FC236}">
                <a16:creationId xmlns:a16="http://schemas.microsoft.com/office/drawing/2014/main" id="{5DD3C9CC-2A71-4002-9570-11DAA1EFE5F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2294374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wipe(left)">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wipe(left)">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left)">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wipe(left)">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wipe(left)">
                                      <p:cBhvr>
                                        <p:cTn id="4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2918819" y="230674"/>
            <a:ext cx="6354350" cy="707886"/>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dirty="0">
                <a:latin typeface="Arial" panose="020B0604020202020204" pitchFamily="34" charset="0"/>
                <a:cs typeface="Arial" panose="020B0604020202020204" pitchFamily="34" charset="0"/>
              </a:rPr>
              <a:t>References</a:t>
            </a:r>
          </a:p>
        </p:txBody>
      </p:sp>
      <p:sp>
        <p:nvSpPr>
          <p:cNvPr id="4" name="TextBox 3">
            <a:extLst>
              <a:ext uri="{FF2B5EF4-FFF2-40B4-BE49-F238E27FC236}">
                <a16:creationId xmlns:a16="http://schemas.microsoft.com/office/drawing/2014/main" id="{5DD3C9CC-2A71-4002-9570-11DAA1EFE5F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2" name="TextBox 1">
            <a:extLst>
              <a:ext uri="{FF2B5EF4-FFF2-40B4-BE49-F238E27FC236}">
                <a16:creationId xmlns:a16="http://schemas.microsoft.com/office/drawing/2014/main" id="{064CECAC-A3C9-49CD-AEFA-DAE7263ACB4C}"/>
              </a:ext>
            </a:extLst>
          </p:cNvPr>
          <p:cNvSpPr txBox="1"/>
          <p:nvPr/>
        </p:nvSpPr>
        <p:spPr>
          <a:xfrm>
            <a:off x="2315922" y="3582048"/>
            <a:ext cx="7560129" cy="461665"/>
          </a:xfrm>
          <a:prstGeom prst="rect">
            <a:avLst/>
          </a:prstGeom>
          <a:noFill/>
          <a:ln w="28575">
            <a:solidFill>
              <a:srgbClr val="990000"/>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Canadian Research Site </a:t>
            </a:r>
          </a:p>
          <a:p>
            <a:pPr algn="ctr"/>
            <a:r>
              <a:rPr lang="en-US" sz="1200" b="1" dirty="0">
                <a:latin typeface="Arial" panose="020B0604020202020204" pitchFamily="34" charset="0"/>
                <a:cs typeface="Arial" panose="020B0604020202020204" pitchFamily="34" charset="0"/>
                <a:hlinkClick r:id="rId2"/>
              </a:rPr>
              <a:t>https://pandemicalternative.org/</a:t>
            </a:r>
            <a:r>
              <a:rPr lang="en-US" sz="1200" b="1"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0B0C12A6-FD88-4B00-ACC8-C3DB2E036978}"/>
              </a:ext>
            </a:extLst>
          </p:cNvPr>
          <p:cNvSpPr txBox="1"/>
          <p:nvPr/>
        </p:nvSpPr>
        <p:spPr>
          <a:xfrm>
            <a:off x="1087200" y="1012412"/>
            <a:ext cx="10017578" cy="646331"/>
          </a:xfrm>
          <a:prstGeom prst="rect">
            <a:avLst/>
          </a:prstGeom>
          <a:noFill/>
          <a:ln w="28575">
            <a:solidFill>
              <a:srgbClr val="C00000"/>
            </a:solidFill>
          </a:ln>
        </p:spPr>
        <p:txBody>
          <a:bodyPr wrap="square" rtlCol="0">
            <a:spAutoFit/>
          </a:bodyPr>
          <a:lstStyle/>
          <a:p>
            <a:pPr algn="ctr"/>
            <a:r>
              <a:rPr lang="en-US" sz="12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Canada’s Deadly Response to COVID-19</a:t>
            </a:r>
          </a:p>
          <a:p>
            <a:pPr algn="ctr"/>
            <a:endParaRPr lang="en-US" sz="1200" b="1"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ctr"/>
            <a:r>
              <a:rPr lang="en-US" sz="1200" b="1"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https://fcpp.org/2021/07/19/canadas-deadly-response-to-covid-19/</a:t>
            </a:r>
            <a:endParaRPr lang="en-US" sz="1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A157AB-A572-4335-A3B7-0CD3058EF4E1}"/>
              </a:ext>
            </a:extLst>
          </p:cNvPr>
          <p:cNvSpPr txBox="1"/>
          <p:nvPr/>
        </p:nvSpPr>
        <p:spPr>
          <a:xfrm>
            <a:off x="1147751" y="2157031"/>
            <a:ext cx="9896475" cy="646331"/>
          </a:xfrm>
          <a:prstGeom prst="rect">
            <a:avLst/>
          </a:prstGeom>
          <a:noFill/>
          <a:ln w="28575">
            <a:solidFill>
              <a:srgbClr val="990000"/>
            </a:solidFill>
          </a:ln>
        </p:spPr>
        <p:txBody>
          <a:bodyPr wrap="square" rtlCol="0">
            <a:spAutoFit/>
          </a:bodyPr>
          <a:lstStyle/>
          <a:p>
            <a:pPr algn="ctr"/>
            <a:r>
              <a:rPr lang="en-US" sz="1200" b="1" i="0" dirty="0">
                <a:effectLst/>
                <a:latin typeface="Arial" panose="020B0604020202020204" pitchFamily="34" charset="0"/>
                <a:cs typeface="Arial" panose="020B0604020202020204" pitchFamily="34" charset="0"/>
              </a:rPr>
              <a:t>The SARS-CoV-2 Pandemic in High Income Countries Such as Canada: </a:t>
            </a:r>
          </a:p>
          <a:p>
            <a:pPr algn="ctr"/>
            <a:r>
              <a:rPr lang="en-US" sz="1200" b="1" i="0" dirty="0">
                <a:effectLst/>
                <a:latin typeface="Arial" panose="020B0604020202020204" pitchFamily="34" charset="0"/>
                <a:cs typeface="Arial" panose="020B0604020202020204" pitchFamily="34" charset="0"/>
              </a:rPr>
              <a:t>A Better Way Forward Without Lockdowns</a:t>
            </a:r>
            <a:endParaRPr lang="en-US" sz="1200" b="1" dirty="0">
              <a:latin typeface="Arial" panose="020B0604020202020204" pitchFamily="34" charset="0"/>
              <a:cs typeface="Arial" panose="020B0604020202020204" pitchFamily="34" charset="0"/>
            </a:endParaRPr>
          </a:p>
          <a:p>
            <a:pPr algn="ctr"/>
            <a:r>
              <a:rPr lang="en-US" sz="1200" b="1" dirty="0">
                <a:solidFill>
                  <a:schemeClr val="accent1"/>
                </a:solidFill>
                <a:latin typeface="Arial" panose="020B0604020202020204" pitchFamily="34" charset="0"/>
                <a:cs typeface="Arial" panose="020B0604020202020204" pitchFamily="34" charset="0"/>
                <a:hlinkClick r:id="rId4"/>
              </a:rPr>
              <a:t>https://www.frontiersin.org/articles/10.3389/fpubh.2021.715904/full</a:t>
            </a:r>
            <a:endParaRPr lang="en-US" sz="1200" b="1" dirty="0">
              <a:solidFill>
                <a:schemeClr val="accent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AABB0AC-C221-4F43-A05C-BDA1714C1539}"/>
              </a:ext>
            </a:extLst>
          </p:cNvPr>
          <p:cNvSpPr txBox="1"/>
          <p:nvPr/>
        </p:nvSpPr>
        <p:spPr>
          <a:xfrm>
            <a:off x="2315922" y="4176706"/>
            <a:ext cx="7560129" cy="461665"/>
          </a:xfrm>
          <a:prstGeom prst="rect">
            <a:avLst/>
          </a:prstGeom>
          <a:noFill/>
          <a:ln w="28575">
            <a:solidFill>
              <a:srgbClr val="990000"/>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Further Reading on Emergency Management of a Pandemic </a:t>
            </a:r>
          </a:p>
          <a:p>
            <a:pPr algn="ctr"/>
            <a:r>
              <a:rPr lang="en-US" sz="1200" b="1" dirty="0">
                <a:latin typeface="Arial" panose="020B0604020202020204" pitchFamily="34" charset="0"/>
                <a:cs typeface="Arial" panose="020B0604020202020204" pitchFamily="34" charset="0"/>
                <a:hlinkClick r:id="rId2"/>
              </a:rPr>
              <a:t>https://fcpp.org/authors/david-redman/</a:t>
            </a:r>
            <a:r>
              <a:rPr lang="en-US" sz="1200" b="1"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BDD2D5E2-2002-6FA4-D105-305B3BF7AE24}"/>
              </a:ext>
            </a:extLst>
          </p:cNvPr>
          <p:cNvSpPr txBox="1"/>
          <p:nvPr/>
        </p:nvSpPr>
        <p:spPr>
          <a:xfrm>
            <a:off x="2315925" y="1765540"/>
            <a:ext cx="7560129" cy="280013"/>
          </a:xfrm>
          <a:prstGeom prst="rect">
            <a:avLst/>
          </a:prstGeom>
          <a:noFill/>
          <a:ln w="28575">
            <a:solidFill>
              <a:srgbClr val="990000"/>
            </a:solidFill>
          </a:ln>
        </p:spPr>
        <p:txBody>
          <a:bodyPr wrap="square" rtlCol="0">
            <a:spAutoFit/>
          </a:bodyPr>
          <a:lstStyle/>
          <a:p>
            <a:pPr marR="0" lvl="0" algn="ctr" fontAlgn="base">
              <a:lnSpc>
                <a:spcPct val="107000"/>
              </a:lnSpc>
              <a:spcBef>
                <a:spcPts val="0"/>
              </a:spcBef>
              <a:spcAft>
                <a:spcPts val="0"/>
              </a:spcAft>
            </a:pPr>
            <a:r>
              <a:rPr lang="en-C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Emergency Management Doctrine </a:t>
            </a:r>
            <a:r>
              <a:rPr lang="en-CA" sz="1200" b="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5"/>
              </a:rPr>
              <a:t>https://www.preprints.org/manuscript/202102.0367/v1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3733B57-D947-8FB7-EAA0-68B4EA176D4F}"/>
              </a:ext>
            </a:extLst>
          </p:cNvPr>
          <p:cNvSpPr txBox="1"/>
          <p:nvPr/>
        </p:nvSpPr>
        <p:spPr>
          <a:xfrm>
            <a:off x="2315922" y="4749849"/>
            <a:ext cx="7560129" cy="830997"/>
          </a:xfrm>
          <a:prstGeom prst="rect">
            <a:avLst/>
          </a:prstGeom>
          <a:noFill/>
          <a:ln w="28575">
            <a:solidFill>
              <a:srgbClr val="990000"/>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Masks </a:t>
            </a:r>
          </a:p>
          <a:p>
            <a:pPr algn="ctr"/>
            <a:r>
              <a:rPr lang="en-US" sz="1200" b="1" dirty="0">
                <a:latin typeface="Arial" panose="020B0604020202020204" pitchFamily="34" charset="0"/>
                <a:cs typeface="Arial" panose="020B0604020202020204" pitchFamily="34" charset="0"/>
                <a:hlinkClick r:id="rId6"/>
              </a:rPr>
              <a:t>https://brownstone.org/articles/more-than-150-comparative-studies-and-articles-on-mask-ineffectiveness-and-harms/</a:t>
            </a:r>
            <a:endParaRPr lang="en-US" sz="1200" b="1" dirty="0">
              <a:latin typeface="Arial" panose="020B0604020202020204" pitchFamily="34" charset="0"/>
              <a:cs typeface="Arial" panose="020B0604020202020204" pitchFamily="34" charset="0"/>
            </a:endParaRPr>
          </a:p>
          <a:p>
            <a:pPr algn="ctr"/>
            <a:r>
              <a:rPr lang="en-US" sz="1200" b="1" dirty="0">
                <a:latin typeface="Arial" panose="020B0604020202020204" pitchFamily="34" charset="0"/>
                <a:cs typeface="Arial" panose="020B0604020202020204" pitchFamily="34" charset="0"/>
                <a:hlinkClick r:id="rId7"/>
              </a:rPr>
              <a:t>https://brownstone.org/articles/the-mask-studies-you-should-know/</a:t>
            </a:r>
            <a:endParaRPr lang="en-US" sz="12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E6E7778-7B7D-B5B4-E6AE-A7B9EB05695D}"/>
              </a:ext>
            </a:extLst>
          </p:cNvPr>
          <p:cNvSpPr txBox="1"/>
          <p:nvPr/>
        </p:nvSpPr>
        <p:spPr>
          <a:xfrm>
            <a:off x="444487" y="5699564"/>
            <a:ext cx="11303000" cy="646331"/>
          </a:xfrm>
          <a:prstGeom prst="rect">
            <a:avLst/>
          </a:prstGeom>
          <a:noFill/>
          <a:ln w="28575">
            <a:solidFill>
              <a:srgbClr val="990000"/>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Lockdowns – Known Deadly Results for No Gains </a:t>
            </a:r>
          </a:p>
          <a:p>
            <a:pPr algn="ctr"/>
            <a:r>
              <a:rPr lang="en-US" sz="1200" b="1" dirty="0">
                <a:latin typeface="Arial" panose="020B0604020202020204" pitchFamily="34" charset="0"/>
                <a:cs typeface="Arial" panose="020B0604020202020204" pitchFamily="34" charset="0"/>
                <a:hlinkClick r:id="rId8"/>
              </a:rPr>
              <a:t>https://www.wsj.com/articles/fauci-and-walensky-double-down-on-failure-covid-pandemic-evidence-data-lockdowns-mask-mandates-restrictions-public-health-experts-11660855180</a:t>
            </a:r>
            <a:r>
              <a:rPr lang="en-US" sz="12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E066DBEC-F01A-EA17-4FEB-A095B2F1C6AC}"/>
              </a:ext>
            </a:extLst>
          </p:cNvPr>
          <p:cNvSpPr txBox="1"/>
          <p:nvPr/>
        </p:nvSpPr>
        <p:spPr>
          <a:xfrm>
            <a:off x="2315925" y="2875913"/>
            <a:ext cx="7560129" cy="461665"/>
          </a:xfrm>
          <a:prstGeom prst="rect">
            <a:avLst/>
          </a:prstGeom>
          <a:noFill/>
          <a:ln w="28575">
            <a:solidFill>
              <a:srgbClr val="990000"/>
            </a:solidFill>
          </a:ln>
        </p:spPr>
        <p:txBody>
          <a:bodyPr wrap="square" rtlCol="0">
            <a:spAutoFit/>
          </a:bodyPr>
          <a:lstStyle/>
          <a:p>
            <a:pPr algn="ctr"/>
            <a:r>
              <a:rPr lang="en-US" sz="1200" b="1" dirty="0">
                <a:latin typeface="Arial" panose="020B0604020202020204" pitchFamily="34" charset="0"/>
                <a:cs typeface="Arial" panose="020B0604020202020204" pitchFamily="34" charset="0"/>
              </a:rPr>
              <a:t>Dr Ramesh Thakur – State Power and Covid Crimes </a:t>
            </a:r>
          </a:p>
          <a:p>
            <a:pPr algn="ctr"/>
            <a:r>
              <a:rPr lang="en-US" sz="1200" b="1" dirty="0">
                <a:latin typeface="Arial" panose="020B0604020202020204" pitchFamily="34" charset="0"/>
                <a:cs typeface="Arial" panose="020B0604020202020204" pitchFamily="34" charset="0"/>
                <a:hlinkClick r:id="rId9"/>
              </a:rPr>
              <a:t>https://brownstone.org/articles/</a:t>
            </a:r>
            <a:r>
              <a:rPr lang="en-US" sz="1200" b="1">
                <a:latin typeface="Arial" panose="020B0604020202020204" pitchFamily="34" charset="0"/>
                <a:cs typeface="Arial" panose="020B0604020202020204" pitchFamily="34" charset="0"/>
                <a:hlinkClick r:id="rId9"/>
              </a:rPr>
              <a:t>state-power-and-covid-crimes-part-1/</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7799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026">
            <a:extLst>
              <a:ext uri="{FF2B5EF4-FFF2-40B4-BE49-F238E27FC236}">
                <a16:creationId xmlns:a16="http://schemas.microsoft.com/office/drawing/2014/main" id="{1027693C-C8CD-449C-B143-CD634A0C3EE9}"/>
              </a:ext>
            </a:extLst>
          </p:cNvPr>
          <p:cNvSpPr txBox="1">
            <a:spLocks noChangeArrowheads="1"/>
          </p:cNvSpPr>
          <p:nvPr/>
        </p:nvSpPr>
        <p:spPr bwMode="auto">
          <a:xfrm>
            <a:off x="2400300" y="150812"/>
            <a:ext cx="7391400"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b="1" dirty="0">
                <a:solidFill>
                  <a:srgbClr val="990000"/>
                </a:solidFill>
              </a:rPr>
              <a:t>The “All Hazards” Approach</a:t>
            </a:r>
          </a:p>
        </p:txBody>
      </p:sp>
      <p:sp>
        <p:nvSpPr>
          <p:cNvPr id="39939" name="AutoShape 1027">
            <a:extLst>
              <a:ext uri="{FF2B5EF4-FFF2-40B4-BE49-F238E27FC236}">
                <a16:creationId xmlns:a16="http://schemas.microsoft.com/office/drawing/2014/main" id="{958694D2-EEFE-405C-AA3B-E86A7EA975CE}"/>
              </a:ext>
            </a:extLst>
          </p:cNvPr>
          <p:cNvSpPr>
            <a:spLocks noChangeArrowheads="1"/>
          </p:cNvSpPr>
          <p:nvPr/>
        </p:nvSpPr>
        <p:spPr bwMode="auto">
          <a:xfrm>
            <a:off x="2819400" y="6145213"/>
            <a:ext cx="5181600" cy="381000"/>
          </a:xfrm>
          <a:prstGeom prst="leftArrow">
            <a:avLst>
              <a:gd name="adj1" fmla="val 80000"/>
              <a:gd name="adj2" fmla="val 75996"/>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solidFill>
                  <a:schemeClr val="bg1"/>
                </a:solidFill>
                <a:latin typeface="Arial" panose="020B0604020202020204" pitchFamily="34" charset="0"/>
              </a:rPr>
              <a:t>SAFETY</a:t>
            </a:r>
          </a:p>
        </p:txBody>
      </p:sp>
      <p:sp>
        <p:nvSpPr>
          <p:cNvPr id="8196" name="Rectangle 1028">
            <a:extLst>
              <a:ext uri="{FF2B5EF4-FFF2-40B4-BE49-F238E27FC236}">
                <a16:creationId xmlns:a16="http://schemas.microsoft.com/office/drawing/2014/main" id="{108A4564-A270-477E-B9CE-A6D5B8A504DF}"/>
              </a:ext>
            </a:extLst>
          </p:cNvPr>
          <p:cNvSpPr>
            <a:spLocks noChangeArrowheads="1"/>
          </p:cNvSpPr>
          <p:nvPr/>
        </p:nvSpPr>
        <p:spPr bwMode="auto">
          <a:xfrm>
            <a:off x="8610600" y="6103938"/>
            <a:ext cx="1828800" cy="449262"/>
          </a:xfrm>
          <a:prstGeom prst="rect">
            <a:avLst/>
          </a:prstGeom>
          <a:solidFill>
            <a:schemeClr val="bg1"/>
          </a:solidFill>
          <a:ln w="1905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1" name="AutoShape 1029">
            <a:extLst>
              <a:ext uri="{FF2B5EF4-FFF2-40B4-BE49-F238E27FC236}">
                <a16:creationId xmlns:a16="http://schemas.microsoft.com/office/drawing/2014/main" id="{984C412F-8939-4BD9-AD77-53664BEC1A58}"/>
              </a:ext>
            </a:extLst>
          </p:cNvPr>
          <p:cNvSpPr>
            <a:spLocks noChangeArrowheads="1"/>
          </p:cNvSpPr>
          <p:nvPr/>
        </p:nvSpPr>
        <p:spPr bwMode="auto">
          <a:xfrm>
            <a:off x="8077200" y="6145213"/>
            <a:ext cx="2286000" cy="381000"/>
          </a:xfrm>
          <a:prstGeom prst="rightArrow">
            <a:avLst>
              <a:gd name="adj1" fmla="val 77972"/>
              <a:gd name="adj2" fmla="val 77917"/>
            </a:avLst>
          </a:prstGeom>
          <a:solidFill>
            <a:srgbClr val="FF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contourClr>
              <a:srgbClr val="FF3300"/>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solidFill>
                  <a:schemeClr val="bg1"/>
                </a:solidFill>
                <a:latin typeface="Arial" panose="020B0604020202020204" pitchFamily="34" charset="0"/>
              </a:rPr>
              <a:t>SECURITY</a:t>
            </a:r>
          </a:p>
        </p:txBody>
      </p:sp>
      <p:sp>
        <p:nvSpPr>
          <p:cNvPr id="39942" name="Text Box 1030">
            <a:extLst>
              <a:ext uri="{FF2B5EF4-FFF2-40B4-BE49-F238E27FC236}">
                <a16:creationId xmlns:a16="http://schemas.microsoft.com/office/drawing/2014/main" id="{D463FDBC-1B9B-4BB3-8A24-3394F8FE2F4D}"/>
              </a:ext>
            </a:extLst>
          </p:cNvPr>
          <p:cNvSpPr txBox="1">
            <a:spLocks noChangeArrowheads="1"/>
          </p:cNvSpPr>
          <p:nvPr/>
        </p:nvSpPr>
        <p:spPr bwMode="auto">
          <a:xfrm>
            <a:off x="2819400" y="1458913"/>
            <a:ext cx="2895600" cy="4616648"/>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p:spPr>
        <p:txBody>
          <a:bodyPr>
            <a:spAutoFit/>
            <a:flatTx/>
          </a:bodyPr>
          <a:lstStyle>
            <a:lvl1pPr marL="225425" indent="-2254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400" b="1" dirty="0">
                <a:solidFill>
                  <a:srgbClr val="FFFFFF"/>
                </a:solidFill>
                <a:latin typeface="Arial" panose="020B0604020202020204" pitchFamily="34" charset="0"/>
              </a:rPr>
              <a:t>Biological</a:t>
            </a:r>
          </a:p>
          <a:p>
            <a:pPr eaLnBrk="1" hangingPunct="1">
              <a:spcBef>
                <a:spcPct val="0"/>
              </a:spcBef>
            </a:pPr>
            <a:r>
              <a:rPr lang="en-CA" altLang="en-US" sz="1400" b="1" dirty="0">
                <a:solidFill>
                  <a:srgbClr val="FFFFFF"/>
                </a:solidFill>
                <a:latin typeface="Arial" panose="020B0604020202020204" pitchFamily="34" charset="0"/>
              </a:rPr>
              <a:t>Human</a:t>
            </a:r>
          </a:p>
          <a:p>
            <a:pPr eaLnBrk="1" hangingPunct="1">
              <a:spcBef>
                <a:spcPct val="0"/>
              </a:spcBef>
            </a:pPr>
            <a:r>
              <a:rPr lang="en-CA" altLang="en-US" sz="1400" b="1" dirty="0">
                <a:solidFill>
                  <a:srgbClr val="FFFFFF"/>
                </a:solidFill>
                <a:latin typeface="Arial" panose="020B0604020202020204" pitchFamily="34" charset="0"/>
              </a:rPr>
              <a:t>Animal</a:t>
            </a:r>
          </a:p>
          <a:p>
            <a:pPr eaLnBrk="1" hangingPunct="1">
              <a:spcBef>
                <a:spcPct val="0"/>
              </a:spcBef>
            </a:pPr>
            <a:r>
              <a:rPr lang="en-CA" altLang="en-US" sz="1400" b="1" dirty="0">
                <a:solidFill>
                  <a:srgbClr val="FFFFFF"/>
                </a:solidFill>
                <a:latin typeface="Arial" panose="020B0604020202020204" pitchFamily="34" charset="0"/>
              </a:rPr>
              <a:t>Plant</a:t>
            </a:r>
          </a:p>
          <a:p>
            <a:pPr eaLnBrk="1" hangingPunct="1">
              <a:spcBef>
                <a:spcPct val="0"/>
              </a:spcBef>
              <a:buFontTx/>
              <a:buNone/>
            </a:pPr>
            <a:r>
              <a:rPr lang="en-CA" altLang="en-US" sz="1400" b="1" dirty="0">
                <a:solidFill>
                  <a:srgbClr val="FFFFFF"/>
                </a:solidFill>
                <a:latin typeface="Arial" panose="020B0604020202020204" pitchFamily="34" charset="0"/>
              </a:rPr>
              <a:t>Meteorological/ Elemental</a:t>
            </a:r>
          </a:p>
          <a:p>
            <a:pPr eaLnBrk="1" hangingPunct="1">
              <a:spcBef>
                <a:spcPct val="0"/>
              </a:spcBef>
            </a:pPr>
            <a:r>
              <a:rPr lang="en-CA" altLang="en-US" sz="1400" b="1" dirty="0">
                <a:solidFill>
                  <a:srgbClr val="FFFFFF"/>
                </a:solidFill>
                <a:latin typeface="Arial" panose="020B0604020202020204" pitchFamily="34" charset="0"/>
              </a:rPr>
              <a:t>Drought</a:t>
            </a:r>
          </a:p>
          <a:p>
            <a:pPr eaLnBrk="1" hangingPunct="1">
              <a:spcBef>
                <a:spcPct val="0"/>
              </a:spcBef>
            </a:pPr>
            <a:r>
              <a:rPr lang="en-CA" altLang="en-US" sz="1400" b="1" dirty="0">
                <a:solidFill>
                  <a:srgbClr val="FFFFFF"/>
                </a:solidFill>
                <a:latin typeface="Arial" panose="020B0604020202020204" pitchFamily="34" charset="0"/>
              </a:rPr>
              <a:t>Flood/Storm Surge/Tsunami</a:t>
            </a:r>
          </a:p>
          <a:p>
            <a:pPr eaLnBrk="1" hangingPunct="1">
              <a:spcBef>
                <a:spcPct val="0"/>
              </a:spcBef>
            </a:pPr>
            <a:r>
              <a:rPr lang="en-CA" altLang="en-US" sz="1400" b="1" dirty="0">
                <a:solidFill>
                  <a:srgbClr val="FFFFFF"/>
                </a:solidFill>
                <a:latin typeface="Arial" panose="020B0604020202020204" pitchFamily="34" charset="0"/>
              </a:rPr>
              <a:t>Ice/Snow</a:t>
            </a:r>
          </a:p>
          <a:p>
            <a:pPr eaLnBrk="1" hangingPunct="1">
              <a:spcBef>
                <a:spcPct val="0"/>
              </a:spcBef>
            </a:pPr>
            <a:r>
              <a:rPr lang="en-CA" altLang="en-US" sz="1400" b="1" dirty="0">
                <a:solidFill>
                  <a:srgbClr val="FFFFFF"/>
                </a:solidFill>
                <a:latin typeface="Arial" panose="020B0604020202020204" pitchFamily="34" charset="0"/>
              </a:rPr>
              <a:t>Fire</a:t>
            </a:r>
          </a:p>
          <a:p>
            <a:pPr eaLnBrk="1" hangingPunct="1">
              <a:spcBef>
                <a:spcPct val="0"/>
              </a:spcBef>
            </a:pPr>
            <a:r>
              <a:rPr lang="en-CA" altLang="en-US" sz="1400" b="1" dirty="0">
                <a:solidFill>
                  <a:srgbClr val="FFFFFF"/>
                </a:solidFill>
                <a:latin typeface="Arial" panose="020B0604020202020204" pitchFamily="34" charset="0"/>
              </a:rPr>
              <a:t>Wind-Tornado/Hurricane</a:t>
            </a:r>
          </a:p>
          <a:p>
            <a:pPr eaLnBrk="1" hangingPunct="1">
              <a:spcBef>
                <a:spcPct val="0"/>
              </a:spcBef>
              <a:buFontTx/>
              <a:buNone/>
            </a:pPr>
            <a:r>
              <a:rPr lang="en-CA" altLang="en-US" sz="1400" b="1" dirty="0">
                <a:solidFill>
                  <a:srgbClr val="FFFFFF"/>
                </a:solidFill>
                <a:latin typeface="Arial" panose="020B0604020202020204" pitchFamily="34" charset="0"/>
              </a:rPr>
              <a:t>Geological</a:t>
            </a:r>
          </a:p>
          <a:p>
            <a:pPr eaLnBrk="1" hangingPunct="1">
              <a:spcBef>
                <a:spcPct val="0"/>
              </a:spcBef>
            </a:pPr>
            <a:r>
              <a:rPr lang="en-CA" altLang="en-US" sz="1400" b="1" dirty="0">
                <a:solidFill>
                  <a:srgbClr val="FFFFFF"/>
                </a:solidFill>
                <a:latin typeface="Arial" panose="020B0604020202020204" pitchFamily="34" charset="0"/>
              </a:rPr>
              <a:t>Earthquake</a:t>
            </a:r>
          </a:p>
          <a:p>
            <a:pPr eaLnBrk="1" hangingPunct="1">
              <a:spcBef>
                <a:spcPct val="0"/>
              </a:spcBef>
            </a:pPr>
            <a:r>
              <a:rPr lang="en-CA" altLang="en-US" sz="1400" b="1" dirty="0">
                <a:solidFill>
                  <a:srgbClr val="FFFFFF"/>
                </a:solidFill>
                <a:latin typeface="Arial" panose="020B0604020202020204" pitchFamily="34" charset="0"/>
              </a:rPr>
              <a:t>Landslide</a:t>
            </a:r>
          </a:p>
          <a:p>
            <a:pPr eaLnBrk="1" hangingPunct="1">
              <a:spcBef>
                <a:spcPct val="0"/>
              </a:spcBef>
            </a:pPr>
            <a:r>
              <a:rPr lang="en-CA" altLang="en-US" sz="1400" b="1" dirty="0">
                <a:solidFill>
                  <a:srgbClr val="FFFFFF"/>
                </a:solidFill>
                <a:latin typeface="Arial" panose="020B0604020202020204" pitchFamily="34" charset="0"/>
              </a:rPr>
              <a:t>Avalanche</a:t>
            </a:r>
          </a:p>
          <a:p>
            <a:pPr eaLnBrk="1" hangingPunct="1">
              <a:spcBef>
                <a:spcPct val="0"/>
              </a:spcBef>
            </a:pPr>
            <a:endParaRPr lang="en-CA" altLang="en-US" sz="1400" b="1" dirty="0">
              <a:solidFill>
                <a:srgbClr val="FFFFFF"/>
              </a:solidFill>
              <a:latin typeface="Arial" panose="020B0604020202020204" pitchFamily="34" charset="0"/>
            </a:endParaRPr>
          </a:p>
          <a:p>
            <a:pPr eaLnBrk="1" hangingPunct="1">
              <a:spcBef>
                <a:spcPct val="0"/>
              </a:spcBef>
            </a:pPr>
            <a:endParaRPr lang="en-CA" altLang="en-US" sz="1400" b="1" dirty="0">
              <a:solidFill>
                <a:srgbClr val="FFFFFF"/>
              </a:solidFill>
              <a:latin typeface="Arial" panose="020B0604020202020204" pitchFamily="34" charset="0"/>
            </a:endParaRPr>
          </a:p>
          <a:p>
            <a:pPr eaLnBrk="1" hangingPunct="1">
              <a:spcBef>
                <a:spcPct val="0"/>
              </a:spcBef>
            </a:pPr>
            <a:endParaRPr lang="en-CA" altLang="en-US" sz="1400" b="1" dirty="0">
              <a:solidFill>
                <a:srgbClr val="FFFFFF"/>
              </a:solidFill>
              <a:latin typeface="Arial" panose="020B0604020202020204" pitchFamily="34" charset="0"/>
            </a:endParaRPr>
          </a:p>
          <a:p>
            <a:pPr eaLnBrk="1" hangingPunct="1">
              <a:spcBef>
                <a:spcPct val="0"/>
              </a:spcBef>
              <a:buFontTx/>
              <a:buNone/>
            </a:pPr>
            <a:endParaRPr lang="en-CA" altLang="en-US" sz="1400" b="1" dirty="0">
              <a:solidFill>
                <a:srgbClr val="FFFFFF"/>
              </a:solidFill>
              <a:latin typeface="Arial" panose="020B0604020202020204" pitchFamily="34" charset="0"/>
            </a:endParaRPr>
          </a:p>
          <a:p>
            <a:pPr eaLnBrk="1" hangingPunct="1">
              <a:spcBef>
                <a:spcPct val="0"/>
              </a:spcBef>
              <a:buFontTx/>
              <a:buNone/>
            </a:pPr>
            <a:endParaRPr lang="en-CA" altLang="en-US" sz="1400" b="1" dirty="0">
              <a:solidFill>
                <a:srgbClr val="FFFFFF"/>
              </a:solidFill>
              <a:latin typeface="Arial" panose="020B0604020202020204" pitchFamily="34" charset="0"/>
            </a:endParaRPr>
          </a:p>
          <a:p>
            <a:pPr eaLnBrk="1" hangingPunct="1">
              <a:spcBef>
                <a:spcPct val="0"/>
              </a:spcBef>
              <a:buFontTx/>
              <a:buNone/>
            </a:pPr>
            <a:endParaRPr lang="en-CA" altLang="en-US" sz="1400" b="1" dirty="0">
              <a:solidFill>
                <a:srgbClr val="FFFFFF"/>
              </a:solidFill>
              <a:latin typeface="Arial" panose="020B0604020202020204" pitchFamily="34" charset="0"/>
            </a:endParaRPr>
          </a:p>
          <a:p>
            <a:pPr eaLnBrk="1" hangingPunct="1">
              <a:spcBef>
                <a:spcPct val="0"/>
              </a:spcBef>
              <a:buFontTx/>
              <a:buNone/>
            </a:pPr>
            <a:endParaRPr lang="en-CA" altLang="en-US" sz="1400" b="1" dirty="0">
              <a:solidFill>
                <a:srgbClr val="FFFFFF"/>
              </a:solidFill>
              <a:latin typeface="Arial" panose="020B0604020202020204" pitchFamily="34" charset="0"/>
            </a:endParaRPr>
          </a:p>
        </p:txBody>
      </p:sp>
      <p:sp>
        <p:nvSpPr>
          <p:cNvPr id="39943" name="Text Box 1031">
            <a:extLst>
              <a:ext uri="{FF2B5EF4-FFF2-40B4-BE49-F238E27FC236}">
                <a16:creationId xmlns:a16="http://schemas.microsoft.com/office/drawing/2014/main" id="{BC7CF78F-BA2B-40E4-807A-AC2158C8D44E}"/>
              </a:ext>
            </a:extLst>
          </p:cNvPr>
          <p:cNvSpPr txBox="1">
            <a:spLocks noChangeArrowheads="1"/>
          </p:cNvSpPr>
          <p:nvPr/>
        </p:nvSpPr>
        <p:spPr bwMode="auto">
          <a:xfrm>
            <a:off x="5791200" y="1458913"/>
            <a:ext cx="2209800" cy="4616450"/>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p:spPr>
        <p:txBody>
          <a:bodyPr>
            <a:spAutoFit/>
            <a:flatTx/>
          </a:bodyPr>
          <a:lstStyle>
            <a:lvl1pPr marL="225425" indent="-2254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400" b="1" dirty="0">
                <a:solidFill>
                  <a:srgbClr val="FFFFFF"/>
                </a:solidFill>
                <a:latin typeface="Arial" panose="020B0604020202020204" pitchFamily="34" charset="0"/>
              </a:rPr>
              <a:t>Non-intentional</a:t>
            </a:r>
          </a:p>
          <a:p>
            <a:pPr eaLnBrk="1" hangingPunct="1">
              <a:spcBef>
                <a:spcPct val="0"/>
              </a:spcBef>
              <a:buFontTx/>
              <a:buNone/>
            </a:pPr>
            <a:endParaRPr lang="en-CA" altLang="en-US" sz="1400" b="1" i="1" dirty="0">
              <a:solidFill>
                <a:srgbClr val="FFFFFF"/>
              </a:solidFill>
              <a:latin typeface="Arial" panose="020B0604020202020204" pitchFamily="34" charset="0"/>
            </a:endParaRPr>
          </a:p>
          <a:p>
            <a:pPr eaLnBrk="1" hangingPunct="1">
              <a:spcBef>
                <a:spcPct val="0"/>
              </a:spcBef>
            </a:pPr>
            <a:r>
              <a:rPr lang="en-CA" altLang="en-US" sz="1400" b="1" dirty="0">
                <a:solidFill>
                  <a:srgbClr val="FFFFFF"/>
                </a:solidFill>
                <a:latin typeface="Arial" panose="020B0604020202020204" pitchFamily="34" charset="0"/>
              </a:rPr>
              <a:t>Human Error</a:t>
            </a:r>
          </a:p>
          <a:p>
            <a:pPr eaLnBrk="1" hangingPunct="1">
              <a:spcBef>
                <a:spcPct val="0"/>
              </a:spcBef>
            </a:pPr>
            <a:r>
              <a:rPr lang="en-CA" altLang="en-US" sz="1400" b="1" dirty="0">
                <a:solidFill>
                  <a:srgbClr val="FFFFFF"/>
                </a:solidFill>
                <a:latin typeface="Arial" panose="020B0604020202020204" pitchFamily="34" charset="0"/>
              </a:rPr>
              <a:t>System Failure</a:t>
            </a:r>
          </a:p>
          <a:p>
            <a:pPr eaLnBrk="1" hangingPunct="1">
              <a:spcBef>
                <a:spcPct val="0"/>
              </a:spcBef>
            </a:pPr>
            <a:r>
              <a:rPr lang="en-CA" altLang="en-US" sz="1400" b="1" dirty="0">
                <a:solidFill>
                  <a:srgbClr val="FFFFFF"/>
                </a:solidFill>
                <a:latin typeface="Arial" panose="020B0604020202020204" pitchFamily="34" charset="0"/>
              </a:rPr>
              <a:t>Economic Instability</a:t>
            </a:r>
          </a:p>
          <a:p>
            <a:pPr eaLnBrk="1" hangingPunct="1">
              <a:spcBef>
                <a:spcPct val="0"/>
              </a:spcBef>
            </a:pPr>
            <a:endParaRPr lang="en-CA" altLang="en-US" sz="1400" b="1" dirty="0">
              <a:solidFill>
                <a:srgbClr val="FFFFFF"/>
              </a:solidFill>
              <a:latin typeface="Arial" panose="020B0604020202020204" pitchFamily="34" charset="0"/>
            </a:endParaRPr>
          </a:p>
          <a:p>
            <a:pPr eaLnBrk="1" hangingPunct="1">
              <a:spcBef>
                <a:spcPct val="0"/>
              </a:spcBef>
              <a:buFontTx/>
              <a:buNone/>
            </a:pPr>
            <a:r>
              <a:rPr lang="en-CA" altLang="en-US" sz="1400" b="1" dirty="0">
                <a:solidFill>
                  <a:schemeClr val="accent2">
                    <a:lumMod val="40000"/>
                    <a:lumOff val="60000"/>
                  </a:schemeClr>
                </a:solidFill>
                <a:latin typeface="Arial" panose="020B0604020202020204" pitchFamily="34" charset="0"/>
              </a:rPr>
              <a:t>Sectors</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Energy</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Finance</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Information/ Communication</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Agriculture</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Health</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Environment</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Transport</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Public safety/ security</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Government operations</a:t>
            </a:r>
          </a:p>
          <a:p>
            <a:pPr eaLnBrk="1" hangingPunct="1">
              <a:spcBef>
                <a:spcPct val="0"/>
              </a:spcBef>
            </a:pPr>
            <a:endParaRPr lang="en-CA" altLang="en-US" sz="1400" b="1" dirty="0">
              <a:solidFill>
                <a:srgbClr val="FFFFFF"/>
              </a:solidFill>
              <a:latin typeface="Arial" panose="020B0604020202020204" pitchFamily="34" charset="0"/>
            </a:endParaRPr>
          </a:p>
          <a:p>
            <a:pPr eaLnBrk="1" hangingPunct="1">
              <a:spcBef>
                <a:spcPct val="0"/>
              </a:spcBef>
            </a:pPr>
            <a:endParaRPr lang="en-CA" altLang="en-US" sz="1400" b="1" dirty="0">
              <a:solidFill>
                <a:srgbClr val="FFFFFF"/>
              </a:solidFill>
              <a:latin typeface="Arial" panose="020B0604020202020204" pitchFamily="34" charset="0"/>
            </a:endParaRPr>
          </a:p>
        </p:txBody>
      </p:sp>
      <p:sp>
        <p:nvSpPr>
          <p:cNvPr id="39944" name="Text Box 1032">
            <a:extLst>
              <a:ext uri="{FF2B5EF4-FFF2-40B4-BE49-F238E27FC236}">
                <a16:creationId xmlns:a16="http://schemas.microsoft.com/office/drawing/2014/main" id="{C20BAD7A-3BFD-4924-8F74-075EA2D2CEAE}"/>
              </a:ext>
            </a:extLst>
          </p:cNvPr>
          <p:cNvSpPr txBox="1">
            <a:spLocks noChangeArrowheads="1"/>
          </p:cNvSpPr>
          <p:nvPr/>
        </p:nvSpPr>
        <p:spPr bwMode="auto">
          <a:xfrm>
            <a:off x="8077200" y="1458913"/>
            <a:ext cx="2286000" cy="4616450"/>
          </a:xfrm>
          <a:prstGeom prst="rect">
            <a:avLst/>
          </a:prstGeom>
          <a:solidFill>
            <a:srgbClr val="FF33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3300"/>
            </a:extrusionClr>
            <a:contourClr>
              <a:srgbClr val="FF3300"/>
            </a:contourClr>
          </a:sp3d>
        </p:spPr>
        <p:txBody>
          <a:bodyPr>
            <a:spAutoFit/>
            <a:flatTx/>
          </a:bodyPr>
          <a:lstStyle>
            <a:lvl1pPr marL="225425" indent="-22542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400" b="1" dirty="0">
                <a:solidFill>
                  <a:srgbClr val="FFFFFF"/>
                </a:solidFill>
                <a:latin typeface="Arial" panose="020B0604020202020204" pitchFamily="34" charset="0"/>
              </a:rPr>
              <a:t>Intentional</a:t>
            </a:r>
          </a:p>
          <a:p>
            <a:pPr eaLnBrk="1" hangingPunct="1">
              <a:spcBef>
                <a:spcPct val="0"/>
              </a:spcBef>
              <a:buFontTx/>
              <a:buNone/>
            </a:pPr>
            <a:endParaRPr lang="en-CA" altLang="en-US" sz="1400" b="1" i="1" dirty="0">
              <a:solidFill>
                <a:srgbClr val="FFFFFF"/>
              </a:solidFill>
              <a:latin typeface="Arial" panose="020B0604020202020204" pitchFamily="34" charset="0"/>
            </a:endParaRPr>
          </a:p>
          <a:p>
            <a:pPr eaLnBrk="1" hangingPunct="1">
              <a:spcBef>
                <a:spcPct val="0"/>
              </a:spcBef>
            </a:pPr>
            <a:r>
              <a:rPr lang="en-CA" altLang="en-US" sz="1400" b="1" dirty="0">
                <a:solidFill>
                  <a:srgbClr val="FFFFFF"/>
                </a:solidFill>
                <a:latin typeface="Arial" panose="020B0604020202020204" pitchFamily="34" charset="0"/>
              </a:rPr>
              <a:t>Civil unrest</a:t>
            </a:r>
          </a:p>
          <a:p>
            <a:pPr eaLnBrk="1" hangingPunct="1">
              <a:spcBef>
                <a:spcPct val="0"/>
              </a:spcBef>
            </a:pPr>
            <a:r>
              <a:rPr lang="en-CA" altLang="en-US" sz="1400" b="1" dirty="0">
                <a:solidFill>
                  <a:srgbClr val="FFFFFF"/>
                </a:solidFill>
                <a:latin typeface="Arial" panose="020B0604020202020204" pitchFamily="34" charset="0"/>
              </a:rPr>
              <a:t>Activism</a:t>
            </a:r>
          </a:p>
          <a:p>
            <a:pPr eaLnBrk="1" hangingPunct="1">
              <a:spcBef>
                <a:spcPct val="0"/>
              </a:spcBef>
            </a:pPr>
            <a:r>
              <a:rPr lang="en-CA" altLang="en-US" sz="1400" b="1" dirty="0">
                <a:solidFill>
                  <a:srgbClr val="FFFFFF"/>
                </a:solidFill>
                <a:latin typeface="Arial" panose="020B0604020202020204" pitchFamily="34" charset="0"/>
              </a:rPr>
              <a:t>Criminal Acts</a:t>
            </a:r>
          </a:p>
          <a:p>
            <a:pPr eaLnBrk="1" hangingPunct="1">
              <a:spcBef>
                <a:spcPct val="0"/>
              </a:spcBef>
            </a:pPr>
            <a:r>
              <a:rPr lang="en-CA" altLang="en-US" sz="1400" b="1" dirty="0">
                <a:solidFill>
                  <a:srgbClr val="FFFFFF"/>
                </a:solidFill>
                <a:latin typeface="Arial" panose="020B0604020202020204" pitchFamily="34" charset="0"/>
              </a:rPr>
              <a:t>Terrorism</a:t>
            </a:r>
          </a:p>
          <a:p>
            <a:pPr eaLnBrk="1" hangingPunct="1">
              <a:spcBef>
                <a:spcPct val="0"/>
              </a:spcBef>
            </a:pPr>
            <a:r>
              <a:rPr lang="en-CA" altLang="en-US" sz="1400" b="1" dirty="0">
                <a:solidFill>
                  <a:srgbClr val="FFFFFF"/>
                </a:solidFill>
                <a:latin typeface="Arial" panose="020B0604020202020204" pitchFamily="34" charset="0"/>
              </a:rPr>
              <a:t>International Tension</a:t>
            </a:r>
          </a:p>
          <a:p>
            <a:pPr eaLnBrk="1" hangingPunct="1">
              <a:spcBef>
                <a:spcPct val="0"/>
              </a:spcBef>
            </a:pPr>
            <a:r>
              <a:rPr lang="en-CA" altLang="en-US" sz="1400" b="1" dirty="0">
                <a:solidFill>
                  <a:srgbClr val="FFFFFF"/>
                </a:solidFill>
                <a:latin typeface="Arial" panose="020B0604020202020204" pitchFamily="34" charset="0"/>
              </a:rPr>
              <a:t>War</a:t>
            </a:r>
          </a:p>
          <a:p>
            <a:pPr eaLnBrk="1" hangingPunct="1">
              <a:spcBef>
                <a:spcPct val="0"/>
              </a:spcBef>
            </a:pPr>
            <a:endParaRPr lang="en-CA" altLang="en-US" sz="1400" b="1" dirty="0">
              <a:solidFill>
                <a:srgbClr val="FFFFFF"/>
              </a:solidFill>
              <a:latin typeface="Arial" panose="020B0604020202020204" pitchFamily="34" charset="0"/>
            </a:endParaRPr>
          </a:p>
          <a:p>
            <a:pPr eaLnBrk="1" hangingPunct="1">
              <a:spcBef>
                <a:spcPct val="0"/>
              </a:spcBef>
              <a:buFontTx/>
              <a:buNone/>
            </a:pPr>
            <a:r>
              <a:rPr lang="en-CA" altLang="en-US" sz="1400" b="1" dirty="0">
                <a:solidFill>
                  <a:schemeClr val="accent2">
                    <a:lumMod val="40000"/>
                    <a:lumOff val="60000"/>
                  </a:schemeClr>
                </a:solidFill>
                <a:latin typeface="Arial" panose="020B0604020202020204" pitchFamily="34" charset="0"/>
              </a:rPr>
              <a:t>Sectors</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Energy</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Finance</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Information/ Communication</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Agriculture</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Health</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Environment</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Transport</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Public safety/ security</a:t>
            </a:r>
          </a:p>
          <a:p>
            <a:pPr eaLnBrk="1" hangingPunct="1">
              <a:spcBef>
                <a:spcPct val="0"/>
              </a:spcBef>
            </a:pPr>
            <a:r>
              <a:rPr lang="en-CA" altLang="en-US" sz="1400" b="1" dirty="0">
                <a:solidFill>
                  <a:schemeClr val="accent2">
                    <a:lumMod val="40000"/>
                    <a:lumOff val="60000"/>
                  </a:schemeClr>
                </a:solidFill>
                <a:latin typeface="Arial" panose="020B0604020202020204" pitchFamily="34" charset="0"/>
              </a:rPr>
              <a:t>Government operations</a:t>
            </a:r>
          </a:p>
        </p:txBody>
      </p:sp>
      <p:sp>
        <p:nvSpPr>
          <p:cNvPr id="39945" name="Text Box 1033">
            <a:extLst>
              <a:ext uri="{FF2B5EF4-FFF2-40B4-BE49-F238E27FC236}">
                <a16:creationId xmlns:a16="http://schemas.microsoft.com/office/drawing/2014/main" id="{A0DD2E75-2B34-42C7-8722-8B9FB6C4052C}"/>
              </a:ext>
            </a:extLst>
          </p:cNvPr>
          <p:cNvSpPr txBox="1">
            <a:spLocks noChangeArrowheads="1"/>
          </p:cNvSpPr>
          <p:nvPr/>
        </p:nvSpPr>
        <p:spPr bwMode="auto">
          <a:xfrm>
            <a:off x="2819400" y="1039813"/>
            <a:ext cx="2895600" cy="338554"/>
          </a:xfrm>
          <a:prstGeom prst="rect">
            <a:avLst/>
          </a:prstGeom>
          <a:solidFill>
            <a:schemeClr val="accent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p:spPr>
        <p:txBody>
          <a:bodyPr>
            <a:spAutoFit/>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b="1" u="sng">
                <a:solidFill>
                  <a:srgbClr val="FFFFFF"/>
                </a:solidFill>
                <a:latin typeface="Arial" panose="020B0604020202020204" pitchFamily="34" charset="0"/>
              </a:rPr>
              <a:t>I.  Natural Hazards</a:t>
            </a:r>
          </a:p>
        </p:txBody>
      </p:sp>
      <p:sp>
        <p:nvSpPr>
          <p:cNvPr id="39946" name="Text Box 1034">
            <a:extLst>
              <a:ext uri="{FF2B5EF4-FFF2-40B4-BE49-F238E27FC236}">
                <a16:creationId xmlns:a16="http://schemas.microsoft.com/office/drawing/2014/main" id="{818937F4-8DC8-43B7-853E-6916F4F76102}"/>
              </a:ext>
            </a:extLst>
          </p:cNvPr>
          <p:cNvSpPr txBox="1">
            <a:spLocks noChangeArrowheads="1"/>
          </p:cNvSpPr>
          <p:nvPr/>
        </p:nvSpPr>
        <p:spPr bwMode="auto">
          <a:xfrm>
            <a:off x="5791200" y="1039813"/>
            <a:ext cx="4572000" cy="338554"/>
          </a:xfrm>
          <a:prstGeom prst="rect">
            <a:avLst/>
          </a:prstGeom>
          <a:gradFill rotWithShape="0">
            <a:gsLst>
              <a:gs pos="0">
                <a:schemeClr val="accent2"/>
              </a:gs>
              <a:gs pos="100000">
                <a:srgbClr val="FF3300"/>
              </a:gs>
            </a:gsLst>
            <a:lin ang="0" scaled="1"/>
          </a:gra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p:spPr>
        <p:txBody>
          <a:bodyPr>
            <a:spAutoFit/>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CA" altLang="en-US" sz="1600" b="1" u="sng">
                <a:solidFill>
                  <a:srgbClr val="FFFFFF"/>
                </a:solidFill>
                <a:latin typeface="Arial" panose="020B0604020202020204" pitchFamily="34" charset="0"/>
              </a:rPr>
              <a:t>II.  Human Induced Hazards</a:t>
            </a:r>
          </a:p>
        </p:txBody>
      </p:sp>
      <p:sp>
        <p:nvSpPr>
          <p:cNvPr id="2" name="Arrow: Right 1">
            <a:extLst>
              <a:ext uri="{FF2B5EF4-FFF2-40B4-BE49-F238E27FC236}">
                <a16:creationId xmlns:a16="http://schemas.microsoft.com/office/drawing/2014/main" id="{91A8475F-5487-76C1-7822-9483F3BF2DAF}"/>
              </a:ext>
            </a:extLst>
          </p:cNvPr>
          <p:cNvSpPr/>
          <p:nvPr/>
        </p:nvSpPr>
        <p:spPr>
          <a:xfrm>
            <a:off x="1241404" y="1792466"/>
            <a:ext cx="1435184" cy="121113"/>
          </a:xfrm>
          <a:prstGeom prst="rightArrow">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9DECE9-849A-6093-F1A3-D23995A1B135}"/>
              </a:ext>
            </a:extLst>
          </p:cNvPr>
          <p:cNvSpPr txBox="1"/>
          <p:nvPr/>
        </p:nvSpPr>
        <p:spPr>
          <a:xfrm>
            <a:off x="9725392" y="6519446"/>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 calcmode="lin" valueType="num">
                                      <p:cBhvr>
                                        <p:cTn id="7" dur="500" fill="hold"/>
                                        <p:tgtEl>
                                          <p:spTgt spid="39945"/>
                                        </p:tgtEl>
                                        <p:attrNameLst>
                                          <p:attrName>ppt_x</p:attrName>
                                        </p:attrNameLst>
                                      </p:cBhvr>
                                      <p:tavLst>
                                        <p:tav tm="0">
                                          <p:val>
                                            <p:strVal val="#ppt_x-#ppt_w/2"/>
                                          </p:val>
                                        </p:tav>
                                        <p:tav tm="100000">
                                          <p:val>
                                            <p:strVal val="#ppt_x"/>
                                          </p:val>
                                        </p:tav>
                                      </p:tavLst>
                                    </p:anim>
                                    <p:anim calcmode="lin" valueType="num">
                                      <p:cBhvr>
                                        <p:cTn id="8" dur="500" fill="hold"/>
                                        <p:tgtEl>
                                          <p:spTgt spid="39945"/>
                                        </p:tgtEl>
                                        <p:attrNameLst>
                                          <p:attrName>ppt_y</p:attrName>
                                        </p:attrNameLst>
                                      </p:cBhvr>
                                      <p:tavLst>
                                        <p:tav tm="0">
                                          <p:val>
                                            <p:strVal val="#ppt_y"/>
                                          </p:val>
                                        </p:tav>
                                        <p:tav tm="100000">
                                          <p:val>
                                            <p:strVal val="#ppt_y"/>
                                          </p:val>
                                        </p:tav>
                                      </p:tavLst>
                                    </p:anim>
                                    <p:anim calcmode="lin" valueType="num">
                                      <p:cBhvr>
                                        <p:cTn id="9" dur="500" fill="hold"/>
                                        <p:tgtEl>
                                          <p:spTgt spid="39945"/>
                                        </p:tgtEl>
                                        <p:attrNameLst>
                                          <p:attrName>ppt_w</p:attrName>
                                        </p:attrNameLst>
                                      </p:cBhvr>
                                      <p:tavLst>
                                        <p:tav tm="0">
                                          <p:val>
                                            <p:fltVal val="0"/>
                                          </p:val>
                                        </p:tav>
                                        <p:tav tm="100000">
                                          <p:val>
                                            <p:strVal val="#ppt_w"/>
                                          </p:val>
                                        </p:tav>
                                      </p:tavLst>
                                    </p:anim>
                                    <p:anim calcmode="lin" valueType="num">
                                      <p:cBhvr>
                                        <p:cTn id="10" dur="500" fill="hold"/>
                                        <p:tgtEl>
                                          <p:spTgt spid="39945"/>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39946"/>
                                        </p:tgtEl>
                                        <p:attrNameLst>
                                          <p:attrName>style.visibility</p:attrName>
                                        </p:attrNameLst>
                                      </p:cBhvr>
                                      <p:to>
                                        <p:strVal val="visible"/>
                                      </p:to>
                                    </p:set>
                                    <p:anim calcmode="lin" valueType="num">
                                      <p:cBhvr>
                                        <p:cTn id="14" dur="500" fill="hold"/>
                                        <p:tgtEl>
                                          <p:spTgt spid="39946"/>
                                        </p:tgtEl>
                                        <p:attrNameLst>
                                          <p:attrName>ppt_x</p:attrName>
                                        </p:attrNameLst>
                                      </p:cBhvr>
                                      <p:tavLst>
                                        <p:tav tm="0">
                                          <p:val>
                                            <p:strVal val="#ppt_x-#ppt_w/2"/>
                                          </p:val>
                                        </p:tav>
                                        <p:tav tm="100000">
                                          <p:val>
                                            <p:strVal val="#ppt_x"/>
                                          </p:val>
                                        </p:tav>
                                      </p:tavLst>
                                    </p:anim>
                                    <p:anim calcmode="lin" valueType="num">
                                      <p:cBhvr>
                                        <p:cTn id="15" dur="500" fill="hold"/>
                                        <p:tgtEl>
                                          <p:spTgt spid="39946"/>
                                        </p:tgtEl>
                                        <p:attrNameLst>
                                          <p:attrName>ppt_y</p:attrName>
                                        </p:attrNameLst>
                                      </p:cBhvr>
                                      <p:tavLst>
                                        <p:tav tm="0">
                                          <p:val>
                                            <p:strVal val="#ppt_y"/>
                                          </p:val>
                                        </p:tav>
                                        <p:tav tm="100000">
                                          <p:val>
                                            <p:strVal val="#ppt_y"/>
                                          </p:val>
                                        </p:tav>
                                      </p:tavLst>
                                    </p:anim>
                                    <p:anim calcmode="lin" valueType="num">
                                      <p:cBhvr>
                                        <p:cTn id="16" dur="500" fill="hold"/>
                                        <p:tgtEl>
                                          <p:spTgt spid="39946"/>
                                        </p:tgtEl>
                                        <p:attrNameLst>
                                          <p:attrName>ppt_w</p:attrName>
                                        </p:attrNameLst>
                                      </p:cBhvr>
                                      <p:tavLst>
                                        <p:tav tm="0">
                                          <p:val>
                                            <p:fltVal val="0"/>
                                          </p:val>
                                        </p:tav>
                                        <p:tav tm="100000">
                                          <p:val>
                                            <p:strVal val="#ppt_w"/>
                                          </p:val>
                                        </p:tav>
                                      </p:tavLst>
                                    </p:anim>
                                    <p:anim calcmode="lin" valueType="num">
                                      <p:cBhvr>
                                        <p:cTn id="17" dur="500" fill="hold"/>
                                        <p:tgtEl>
                                          <p:spTgt spid="39946"/>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39942"/>
                                        </p:tgtEl>
                                        <p:attrNameLst>
                                          <p:attrName>style.visibility</p:attrName>
                                        </p:attrNameLst>
                                      </p:cBhvr>
                                      <p:to>
                                        <p:strVal val="visible"/>
                                      </p:to>
                                    </p:set>
                                    <p:anim calcmode="lin" valueType="num">
                                      <p:cBhvr>
                                        <p:cTn id="21" dur="500" fill="hold"/>
                                        <p:tgtEl>
                                          <p:spTgt spid="39942"/>
                                        </p:tgtEl>
                                        <p:attrNameLst>
                                          <p:attrName>ppt_x</p:attrName>
                                        </p:attrNameLst>
                                      </p:cBhvr>
                                      <p:tavLst>
                                        <p:tav tm="0">
                                          <p:val>
                                            <p:strVal val="#ppt_x"/>
                                          </p:val>
                                        </p:tav>
                                        <p:tav tm="100000">
                                          <p:val>
                                            <p:strVal val="#ppt_x"/>
                                          </p:val>
                                        </p:tav>
                                      </p:tavLst>
                                    </p:anim>
                                    <p:anim calcmode="lin" valueType="num">
                                      <p:cBhvr>
                                        <p:cTn id="22" dur="500" fill="hold"/>
                                        <p:tgtEl>
                                          <p:spTgt spid="39942"/>
                                        </p:tgtEl>
                                        <p:attrNameLst>
                                          <p:attrName>ppt_y</p:attrName>
                                        </p:attrNameLst>
                                      </p:cBhvr>
                                      <p:tavLst>
                                        <p:tav tm="0">
                                          <p:val>
                                            <p:strVal val="#ppt_y-#ppt_h/2"/>
                                          </p:val>
                                        </p:tav>
                                        <p:tav tm="100000">
                                          <p:val>
                                            <p:strVal val="#ppt_y"/>
                                          </p:val>
                                        </p:tav>
                                      </p:tavLst>
                                    </p:anim>
                                    <p:anim calcmode="lin" valueType="num">
                                      <p:cBhvr>
                                        <p:cTn id="23" dur="500" fill="hold"/>
                                        <p:tgtEl>
                                          <p:spTgt spid="39942"/>
                                        </p:tgtEl>
                                        <p:attrNameLst>
                                          <p:attrName>ppt_w</p:attrName>
                                        </p:attrNameLst>
                                      </p:cBhvr>
                                      <p:tavLst>
                                        <p:tav tm="0">
                                          <p:val>
                                            <p:strVal val="#ppt_w"/>
                                          </p:val>
                                        </p:tav>
                                        <p:tav tm="100000">
                                          <p:val>
                                            <p:strVal val="#ppt_w"/>
                                          </p:val>
                                        </p:tav>
                                      </p:tavLst>
                                    </p:anim>
                                    <p:anim calcmode="lin" valueType="num">
                                      <p:cBhvr>
                                        <p:cTn id="24" dur="500" fill="hold"/>
                                        <p:tgtEl>
                                          <p:spTgt spid="39942"/>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39943"/>
                                        </p:tgtEl>
                                        <p:attrNameLst>
                                          <p:attrName>style.visibility</p:attrName>
                                        </p:attrNameLst>
                                      </p:cBhvr>
                                      <p:to>
                                        <p:strVal val="visible"/>
                                      </p:to>
                                    </p:set>
                                    <p:anim calcmode="lin" valueType="num">
                                      <p:cBhvr>
                                        <p:cTn id="28" dur="500" fill="hold"/>
                                        <p:tgtEl>
                                          <p:spTgt spid="39943"/>
                                        </p:tgtEl>
                                        <p:attrNameLst>
                                          <p:attrName>ppt_x</p:attrName>
                                        </p:attrNameLst>
                                      </p:cBhvr>
                                      <p:tavLst>
                                        <p:tav tm="0">
                                          <p:val>
                                            <p:strVal val="#ppt_x"/>
                                          </p:val>
                                        </p:tav>
                                        <p:tav tm="100000">
                                          <p:val>
                                            <p:strVal val="#ppt_x"/>
                                          </p:val>
                                        </p:tav>
                                      </p:tavLst>
                                    </p:anim>
                                    <p:anim calcmode="lin" valueType="num">
                                      <p:cBhvr>
                                        <p:cTn id="29" dur="500" fill="hold"/>
                                        <p:tgtEl>
                                          <p:spTgt spid="39943"/>
                                        </p:tgtEl>
                                        <p:attrNameLst>
                                          <p:attrName>ppt_y</p:attrName>
                                        </p:attrNameLst>
                                      </p:cBhvr>
                                      <p:tavLst>
                                        <p:tav tm="0">
                                          <p:val>
                                            <p:strVal val="#ppt_y-#ppt_h/2"/>
                                          </p:val>
                                        </p:tav>
                                        <p:tav tm="100000">
                                          <p:val>
                                            <p:strVal val="#ppt_y"/>
                                          </p:val>
                                        </p:tav>
                                      </p:tavLst>
                                    </p:anim>
                                    <p:anim calcmode="lin" valueType="num">
                                      <p:cBhvr>
                                        <p:cTn id="30" dur="500" fill="hold"/>
                                        <p:tgtEl>
                                          <p:spTgt spid="39943"/>
                                        </p:tgtEl>
                                        <p:attrNameLst>
                                          <p:attrName>ppt_w</p:attrName>
                                        </p:attrNameLst>
                                      </p:cBhvr>
                                      <p:tavLst>
                                        <p:tav tm="0">
                                          <p:val>
                                            <p:strVal val="#ppt_w"/>
                                          </p:val>
                                        </p:tav>
                                        <p:tav tm="100000">
                                          <p:val>
                                            <p:strVal val="#ppt_w"/>
                                          </p:val>
                                        </p:tav>
                                      </p:tavLst>
                                    </p:anim>
                                    <p:anim calcmode="lin" valueType="num">
                                      <p:cBhvr>
                                        <p:cTn id="31" dur="500" fill="hold"/>
                                        <p:tgtEl>
                                          <p:spTgt spid="39943"/>
                                        </p:tgtEl>
                                        <p:attrNameLst>
                                          <p:attrName>ppt_h</p:attrName>
                                        </p:attrNameLst>
                                      </p:cBhvr>
                                      <p:tavLst>
                                        <p:tav tm="0">
                                          <p:val>
                                            <p:fltVal val="0"/>
                                          </p:val>
                                        </p:tav>
                                        <p:tav tm="100000">
                                          <p:val>
                                            <p:strVal val="#ppt_h"/>
                                          </p:val>
                                        </p:tav>
                                      </p:tavLst>
                                    </p:anim>
                                  </p:childTnLst>
                                </p:cTn>
                              </p:par>
                            </p:childTnLst>
                          </p:cTn>
                        </p:par>
                        <p:par>
                          <p:cTn id="32" fill="hold" nodeType="afterGroup">
                            <p:stCondLst>
                              <p:cond delay="2000"/>
                            </p:stCondLst>
                            <p:childTnLst>
                              <p:par>
                                <p:cTn id="33" presetID="17" presetClass="entr" presetSubtype="1" fill="hold" grpId="0" nodeType="afterEffect">
                                  <p:stCondLst>
                                    <p:cond delay="0"/>
                                  </p:stCondLst>
                                  <p:childTnLst>
                                    <p:set>
                                      <p:cBhvr>
                                        <p:cTn id="34" dur="1" fill="hold">
                                          <p:stCondLst>
                                            <p:cond delay="0"/>
                                          </p:stCondLst>
                                        </p:cTn>
                                        <p:tgtEl>
                                          <p:spTgt spid="39944"/>
                                        </p:tgtEl>
                                        <p:attrNameLst>
                                          <p:attrName>style.visibility</p:attrName>
                                        </p:attrNameLst>
                                      </p:cBhvr>
                                      <p:to>
                                        <p:strVal val="visible"/>
                                      </p:to>
                                    </p:set>
                                    <p:anim calcmode="lin" valueType="num">
                                      <p:cBhvr>
                                        <p:cTn id="35" dur="500" fill="hold"/>
                                        <p:tgtEl>
                                          <p:spTgt spid="39944"/>
                                        </p:tgtEl>
                                        <p:attrNameLst>
                                          <p:attrName>ppt_x</p:attrName>
                                        </p:attrNameLst>
                                      </p:cBhvr>
                                      <p:tavLst>
                                        <p:tav tm="0">
                                          <p:val>
                                            <p:strVal val="#ppt_x"/>
                                          </p:val>
                                        </p:tav>
                                        <p:tav tm="100000">
                                          <p:val>
                                            <p:strVal val="#ppt_x"/>
                                          </p:val>
                                        </p:tav>
                                      </p:tavLst>
                                    </p:anim>
                                    <p:anim calcmode="lin" valueType="num">
                                      <p:cBhvr>
                                        <p:cTn id="36" dur="500" fill="hold"/>
                                        <p:tgtEl>
                                          <p:spTgt spid="39944"/>
                                        </p:tgtEl>
                                        <p:attrNameLst>
                                          <p:attrName>ppt_y</p:attrName>
                                        </p:attrNameLst>
                                      </p:cBhvr>
                                      <p:tavLst>
                                        <p:tav tm="0">
                                          <p:val>
                                            <p:strVal val="#ppt_y-#ppt_h/2"/>
                                          </p:val>
                                        </p:tav>
                                        <p:tav tm="100000">
                                          <p:val>
                                            <p:strVal val="#ppt_y"/>
                                          </p:val>
                                        </p:tav>
                                      </p:tavLst>
                                    </p:anim>
                                    <p:anim calcmode="lin" valueType="num">
                                      <p:cBhvr>
                                        <p:cTn id="37" dur="500" fill="hold"/>
                                        <p:tgtEl>
                                          <p:spTgt spid="39944"/>
                                        </p:tgtEl>
                                        <p:attrNameLst>
                                          <p:attrName>ppt_w</p:attrName>
                                        </p:attrNameLst>
                                      </p:cBhvr>
                                      <p:tavLst>
                                        <p:tav tm="0">
                                          <p:val>
                                            <p:strVal val="#ppt_w"/>
                                          </p:val>
                                        </p:tav>
                                        <p:tav tm="100000">
                                          <p:val>
                                            <p:strVal val="#ppt_w"/>
                                          </p:val>
                                        </p:tav>
                                      </p:tavLst>
                                    </p:anim>
                                    <p:anim calcmode="lin" valueType="num">
                                      <p:cBhvr>
                                        <p:cTn id="38" dur="500" fill="hold"/>
                                        <p:tgtEl>
                                          <p:spTgt spid="39944"/>
                                        </p:tgtEl>
                                        <p:attrNameLst>
                                          <p:attrName>ppt_h</p:attrName>
                                        </p:attrNameLst>
                                      </p:cBhvr>
                                      <p:tavLst>
                                        <p:tav tm="0">
                                          <p:val>
                                            <p:fltVal val="0"/>
                                          </p:val>
                                        </p:tav>
                                        <p:tav tm="100000">
                                          <p:val>
                                            <p:strVal val="#ppt_h"/>
                                          </p:val>
                                        </p:tav>
                                      </p:tavLst>
                                    </p:anim>
                                  </p:childTnLst>
                                </p:cTn>
                              </p:par>
                            </p:childTnLst>
                          </p:cTn>
                        </p:par>
                        <p:par>
                          <p:cTn id="39" fill="hold" nodeType="afterGroup">
                            <p:stCondLst>
                              <p:cond delay="2500"/>
                            </p:stCondLst>
                            <p:childTnLst>
                              <p:par>
                                <p:cTn id="40" presetID="17" presetClass="entr" presetSubtype="2" fill="hold" grpId="0" nodeType="afterEffect">
                                  <p:stCondLst>
                                    <p:cond delay="0"/>
                                  </p:stCondLst>
                                  <p:childTnLst>
                                    <p:set>
                                      <p:cBhvr>
                                        <p:cTn id="41" dur="1" fill="hold">
                                          <p:stCondLst>
                                            <p:cond delay="0"/>
                                          </p:stCondLst>
                                        </p:cTn>
                                        <p:tgtEl>
                                          <p:spTgt spid="39939"/>
                                        </p:tgtEl>
                                        <p:attrNameLst>
                                          <p:attrName>style.visibility</p:attrName>
                                        </p:attrNameLst>
                                      </p:cBhvr>
                                      <p:to>
                                        <p:strVal val="visible"/>
                                      </p:to>
                                    </p:set>
                                    <p:anim calcmode="lin" valueType="num">
                                      <p:cBhvr>
                                        <p:cTn id="42" dur="500" fill="hold"/>
                                        <p:tgtEl>
                                          <p:spTgt spid="39939"/>
                                        </p:tgtEl>
                                        <p:attrNameLst>
                                          <p:attrName>ppt_x</p:attrName>
                                        </p:attrNameLst>
                                      </p:cBhvr>
                                      <p:tavLst>
                                        <p:tav tm="0">
                                          <p:val>
                                            <p:strVal val="#ppt_x+#ppt_w/2"/>
                                          </p:val>
                                        </p:tav>
                                        <p:tav tm="100000">
                                          <p:val>
                                            <p:strVal val="#ppt_x"/>
                                          </p:val>
                                        </p:tav>
                                      </p:tavLst>
                                    </p:anim>
                                    <p:anim calcmode="lin" valueType="num">
                                      <p:cBhvr>
                                        <p:cTn id="43" dur="500" fill="hold"/>
                                        <p:tgtEl>
                                          <p:spTgt spid="39939"/>
                                        </p:tgtEl>
                                        <p:attrNameLst>
                                          <p:attrName>ppt_y</p:attrName>
                                        </p:attrNameLst>
                                      </p:cBhvr>
                                      <p:tavLst>
                                        <p:tav tm="0">
                                          <p:val>
                                            <p:strVal val="#ppt_y"/>
                                          </p:val>
                                        </p:tav>
                                        <p:tav tm="100000">
                                          <p:val>
                                            <p:strVal val="#ppt_y"/>
                                          </p:val>
                                        </p:tav>
                                      </p:tavLst>
                                    </p:anim>
                                    <p:anim calcmode="lin" valueType="num">
                                      <p:cBhvr>
                                        <p:cTn id="44" dur="500" fill="hold"/>
                                        <p:tgtEl>
                                          <p:spTgt spid="39939"/>
                                        </p:tgtEl>
                                        <p:attrNameLst>
                                          <p:attrName>ppt_w</p:attrName>
                                        </p:attrNameLst>
                                      </p:cBhvr>
                                      <p:tavLst>
                                        <p:tav tm="0">
                                          <p:val>
                                            <p:fltVal val="0"/>
                                          </p:val>
                                        </p:tav>
                                        <p:tav tm="100000">
                                          <p:val>
                                            <p:strVal val="#ppt_w"/>
                                          </p:val>
                                        </p:tav>
                                      </p:tavLst>
                                    </p:anim>
                                    <p:anim calcmode="lin" valueType="num">
                                      <p:cBhvr>
                                        <p:cTn id="45" dur="500" fill="hold"/>
                                        <p:tgtEl>
                                          <p:spTgt spid="39939"/>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17" presetClass="entr" presetSubtype="8" fill="hold" grpId="0" nodeType="afterEffect">
                                  <p:stCondLst>
                                    <p:cond delay="0"/>
                                  </p:stCondLst>
                                  <p:childTnLst>
                                    <p:set>
                                      <p:cBhvr>
                                        <p:cTn id="48" dur="1" fill="hold">
                                          <p:stCondLst>
                                            <p:cond delay="0"/>
                                          </p:stCondLst>
                                        </p:cTn>
                                        <p:tgtEl>
                                          <p:spTgt spid="39941"/>
                                        </p:tgtEl>
                                        <p:attrNameLst>
                                          <p:attrName>style.visibility</p:attrName>
                                        </p:attrNameLst>
                                      </p:cBhvr>
                                      <p:to>
                                        <p:strVal val="visible"/>
                                      </p:to>
                                    </p:set>
                                    <p:anim calcmode="lin" valueType="num">
                                      <p:cBhvr>
                                        <p:cTn id="49" dur="500" fill="hold"/>
                                        <p:tgtEl>
                                          <p:spTgt spid="39941"/>
                                        </p:tgtEl>
                                        <p:attrNameLst>
                                          <p:attrName>ppt_x</p:attrName>
                                        </p:attrNameLst>
                                      </p:cBhvr>
                                      <p:tavLst>
                                        <p:tav tm="0">
                                          <p:val>
                                            <p:strVal val="#ppt_x-#ppt_w/2"/>
                                          </p:val>
                                        </p:tav>
                                        <p:tav tm="100000">
                                          <p:val>
                                            <p:strVal val="#ppt_x"/>
                                          </p:val>
                                        </p:tav>
                                      </p:tavLst>
                                    </p:anim>
                                    <p:anim calcmode="lin" valueType="num">
                                      <p:cBhvr>
                                        <p:cTn id="50" dur="500" fill="hold"/>
                                        <p:tgtEl>
                                          <p:spTgt spid="39941"/>
                                        </p:tgtEl>
                                        <p:attrNameLst>
                                          <p:attrName>ppt_y</p:attrName>
                                        </p:attrNameLst>
                                      </p:cBhvr>
                                      <p:tavLst>
                                        <p:tav tm="0">
                                          <p:val>
                                            <p:strVal val="#ppt_y"/>
                                          </p:val>
                                        </p:tav>
                                        <p:tav tm="100000">
                                          <p:val>
                                            <p:strVal val="#ppt_y"/>
                                          </p:val>
                                        </p:tav>
                                      </p:tavLst>
                                    </p:anim>
                                    <p:anim calcmode="lin" valueType="num">
                                      <p:cBhvr>
                                        <p:cTn id="51" dur="500" fill="hold"/>
                                        <p:tgtEl>
                                          <p:spTgt spid="39941"/>
                                        </p:tgtEl>
                                        <p:attrNameLst>
                                          <p:attrName>ppt_w</p:attrName>
                                        </p:attrNameLst>
                                      </p:cBhvr>
                                      <p:tavLst>
                                        <p:tav tm="0">
                                          <p:val>
                                            <p:fltVal val="0"/>
                                          </p:val>
                                        </p:tav>
                                        <p:tav tm="100000">
                                          <p:val>
                                            <p:strVal val="#ppt_w"/>
                                          </p:val>
                                        </p:tav>
                                      </p:tavLst>
                                    </p:anim>
                                    <p:anim calcmode="lin" valueType="num">
                                      <p:cBhvr>
                                        <p:cTn id="52" dur="500" fill="hold"/>
                                        <p:tgtEl>
                                          <p:spTgt spid="39941"/>
                                        </p:tgtEl>
                                        <p:attrNameLst>
                                          <p:attrName>ppt_h</p:attrName>
                                        </p:attrNameLst>
                                      </p:cBhvr>
                                      <p:tavLst>
                                        <p:tav tm="0">
                                          <p:val>
                                            <p:strVal val="#ppt_h"/>
                                          </p:val>
                                        </p:tav>
                                        <p:tav tm="100000">
                                          <p:val>
                                            <p:strVal val="#ppt_h"/>
                                          </p:val>
                                        </p:tav>
                                      </p:tavLst>
                                    </p:anim>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autoUpdateAnimBg="0"/>
      <p:bldP spid="39941" grpId="0" animBg="1" autoUpdateAnimBg="0"/>
      <p:bldP spid="39942" grpId="0" animBg="1" autoUpdateAnimBg="0"/>
      <p:bldP spid="39943" grpId="0" animBg="1" autoUpdateAnimBg="0"/>
      <p:bldP spid="39944" grpId="0" animBg="1" autoUpdateAnimBg="0"/>
      <p:bldP spid="39945" grpId="0" animBg="1" autoUpdateAnimBg="0"/>
      <p:bldP spid="39946" grpId="0" animBg="1" autoUpdateAnimBg="0"/>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2918825" y="2434392"/>
            <a:ext cx="6354350" cy="1323439"/>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0" dirty="0">
                <a:latin typeface="Arial" panose="020B0604020202020204" pitchFamily="34" charset="0"/>
                <a:cs typeface="Arial" panose="020B0604020202020204" pitchFamily="34" charset="0"/>
              </a:rPr>
              <a:t>Questions ?</a:t>
            </a:r>
          </a:p>
        </p:txBody>
      </p:sp>
      <p:sp>
        <p:nvSpPr>
          <p:cNvPr id="4" name="TextBox 3">
            <a:extLst>
              <a:ext uri="{FF2B5EF4-FFF2-40B4-BE49-F238E27FC236}">
                <a16:creationId xmlns:a16="http://schemas.microsoft.com/office/drawing/2014/main" id="{5DD3C9CC-2A71-4002-9570-11DAA1EFE5F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1034012145"/>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1076037" y="1726499"/>
            <a:ext cx="4628666" cy="4708981"/>
          </a:xfrm>
          <a:prstGeom prst="rect">
            <a:avLst/>
          </a:prstGeom>
          <a:noFill/>
          <a:ln w="28575">
            <a:solidFill>
              <a:srgbClr val="002060"/>
            </a:solidFill>
          </a:ln>
        </p:spPr>
        <p:txBody>
          <a:bodyPr wrap="square" rtlCol="0">
            <a:spAutoFit/>
          </a:bodyPr>
          <a:lstStyle/>
          <a:p>
            <a:pPr marL="228600" indent="-228600" algn="l" fontAlgn="base">
              <a:buFont typeface="+mj-lt"/>
              <a:buAutoNum type="arabicPeriod"/>
            </a:pPr>
            <a:r>
              <a:rPr lang="en-US" sz="1200" b="0" i="0" dirty="0">
                <a:solidFill>
                  <a:srgbClr val="174E86"/>
                </a:solidFill>
                <a:effectLst/>
                <a:latin typeface="Arial" panose="020B0604020202020204" pitchFamily="34" charset="0"/>
              </a:rPr>
              <a:t>Produce a written </a:t>
            </a:r>
            <a:r>
              <a:rPr lang="en-US" sz="1200" dirty="0">
                <a:solidFill>
                  <a:srgbClr val="174E86"/>
                </a:solidFill>
                <a:latin typeface="Arial" panose="020B0604020202020204" pitchFamily="34" charset="0"/>
              </a:rPr>
              <a:t>Covid 19 Pandemic P</a:t>
            </a:r>
            <a:r>
              <a:rPr lang="en-US" sz="1200" b="0" i="0" dirty="0">
                <a:solidFill>
                  <a:srgbClr val="174E86"/>
                </a:solidFill>
                <a:effectLst/>
                <a:latin typeface="Arial" panose="020B0604020202020204" pitchFamily="34" charset="0"/>
              </a:rPr>
              <a:t>lan including but not limited to:</a:t>
            </a:r>
          </a:p>
          <a:p>
            <a:pPr marL="685800" lvl="1" indent="-228600" fontAlgn="base">
              <a:buFont typeface="+mj-lt"/>
              <a:buAutoNum type="arabicPeriod"/>
            </a:pPr>
            <a:r>
              <a:rPr lang="en-US" sz="1200" b="0" i="0" dirty="0">
                <a:solidFill>
                  <a:srgbClr val="174E86"/>
                </a:solidFill>
                <a:effectLst/>
                <a:latin typeface="Arial" panose="020B0604020202020204" pitchFamily="34" charset="0"/>
              </a:rPr>
              <a:t>Situate the Disease and Province in a National concept</a:t>
            </a:r>
            <a:endParaRPr lang="en-US" sz="1200" dirty="0">
              <a:solidFill>
                <a:srgbClr val="174E86"/>
              </a:solidFill>
              <a:latin typeface="Arial" panose="020B0604020202020204" pitchFamily="34" charset="0"/>
            </a:endParaRPr>
          </a:p>
          <a:p>
            <a:pPr marL="685800" lvl="1" indent="-228600" fontAlgn="base">
              <a:buFont typeface="+mj-lt"/>
              <a:buAutoNum type="arabicPeriod"/>
            </a:pPr>
            <a:r>
              <a:rPr lang="en-US" sz="1200" b="0" i="0" dirty="0">
                <a:solidFill>
                  <a:srgbClr val="174E86"/>
                </a:solidFill>
                <a:effectLst/>
                <a:latin typeface="Arial" panose="020B0604020202020204" pitchFamily="34" charset="0"/>
              </a:rPr>
              <a:t>Define the Mission – To ensure minimum impact of Covid 19 on </a:t>
            </a:r>
            <a:r>
              <a:rPr lang="en-US" sz="1200" dirty="0">
                <a:solidFill>
                  <a:srgbClr val="174E86"/>
                </a:solidFill>
                <a:latin typeface="Arial" panose="020B0604020202020204" pitchFamily="34" charset="0"/>
              </a:rPr>
              <a:t>&lt;</a:t>
            </a:r>
            <a:r>
              <a:rPr lang="en-US" sz="1200" b="0" i="0" dirty="0">
                <a:solidFill>
                  <a:srgbClr val="174E86"/>
                </a:solidFill>
                <a:effectLst/>
                <a:latin typeface="Arial" panose="020B0604020202020204" pitchFamily="34" charset="0"/>
              </a:rPr>
              <a:t>province</a:t>
            </a:r>
            <a:r>
              <a:rPr lang="en-US" sz="1200" dirty="0">
                <a:solidFill>
                  <a:srgbClr val="174E86"/>
                </a:solidFill>
                <a:latin typeface="Arial" panose="020B0604020202020204" pitchFamily="34" charset="0"/>
              </a:rPr>
              <a:t>&gt;</a:t>
            </a:r>
          </a:p>
          <a:p>
            <a:pPr marL="685800" lvl="1" indent="-228600" fontAlgn="base">
              <a:buFont typeface="+mj-lt"/>
              <a:buAutoNum type="arabicPeriod"/>
            </a:pPr>
            <a:r>
              <a:rPr lang="en-US" sz="1200" b="0" i="0" dirty="0">
                <a:solidFill>
                  <a:srgbClr val="174E86"/>
                </a:solidFill>
                <a:effectLst/>
                <a:latin typeface="Arial" panose="020B0604020202020204" pitchFamily="34" charset="0"/>
              </a:rPr>
              <a:t>Clearly defined Governance</a:t>
            </a:r>
          </a:p>
          <a:p>
            <a:pPr marL="685800" lvl="1" indent="-228600" fontAlgn="base">
              <a:buFont typeface="+mj-lt"/>
              <a:buAutoNum type="arabicPeriod"/>
            </a:pPr>
            <a:r>
              <a:rPr lang="en-US" sz="1200" dirty="0">
                <a:solidFill>
                  <a:srgbClr val="174E86"/>
                </a:solidFill>
                <a:latin typeface="Arial" panose="020B0604020202020204" pitchFamily="34" charset="0"/>
              </a:rPr>
              <a:t>Clearly defined Phases</a:t>
            </a:r>
          </a:p>
          <a:p>
            <a:pPr marL="685800" lvl="1" indent="-228600" fontAlgn="base">
              <a:buFont typeface="+mj-lt"/>
              <a:buAutoNum type="arabicPeriod"/>
            </a:pPr>
            <a:r>
              <a:rPr lang="en-US" sz="1200" b="0" i="0" dirty="0">
                <a:solidFill>
                  <a:srgbClr val="174E86"/>
                </a:solidFill>
                <a:effectLst/>
                <a:latin typeface="Arial" panose="020B0604020202020204" pitchFamily="34" charset="0"/>
              </a:rPr>
              <a:t>Clearly defined Objective and tasks by Organizations</a:t>
            </a:r>
          </a:p>
          <a:p>
            <a:pPr marL="685800" lvl="1" indent="-228600" fontAlgn="base">
              <a:buFont typeface="+mj-lt"/>
              <a:buAutoNum type="arabicPeriod"/>
            </a:pPr>
            <a:r>
              <a:rPr lang="en-US" sz="1200" dirty="0">
                <a:solidFill>
                  <a:srgbClr val="174E86"/>
                </a:solidFill>
                <a:latin typeface="Arial" panose="020B0604020202020204" pitchFamily="34" charset="0"/>
              </a:rPr>
              <a:t>Outline Critical Support</a:t>
            </a:r>
          </a:p>
          <a:p>
            <a:pPr marL="685800" lvl="1" indent="-228600" fontAlgn="base">
              <a:buFont typeface="+mj-lt"/>
              <a:buAutoNum type="arabicPeriod"/>
            </a:pPr>
            <a:r>
              <a:rPr lang="en-US" sz="1200" b="0" i="0" dirty="0">
                <a:solidFill>
                  <a:srgbClr val="174E86"/>
                </a:solidFill>
                <a:effectLst/>
                <a:latin typeface="Arial" panose="020B0604020202020204" pitchFamily="34" charset="0"/>
              </a:rPr>
              <a:t>Define Communications for</a:t>
            </a:r>
          </a:p>
          <a:p>
            <a:pPr marL="1143000" lvl="2" indent="-228600" fontAlgn="base">
              <a:buFont typeface="+mj-lt"/>
              <a:buAutoNum type="arabicPeriod"/>
            </a:pPr>
            <a:r>
              <a:rPr lang="en-US" sz="1200" dirty="0">
                <a:solidFill>
                  <a:srgbClr val="174E86"/>
                </a:solidFill>
                <a:latin typeface="Arial" panose="020B0604020202020204" pitchFamily="34" charset="0"/>
              </a:rPr>
              <a:t>Support of Citizens</a:t>
            </a:r>
          </a:p>
          <a:p>
            <a:pPr marL="1143000" lvl="2" indent="-228600" fontAlgn="base">
              <a:buFont typeface="+mj-lt"/>
              <a:buAutoNum type="arabicPeriod"/>
            </a:pPr>
            <a:r>
              <a:rPr lang="en-US" sz="1200" dirty="0">
                <a:solidFill>
                  <a:srgbClr val="174E86"/>
                </a:solidFill>
                <a:latin typeface="Arial" panose="020B0604020202020204" pitchFamily="34" charset="0"/>
              </a:rPr>
              <a:t>Support of the Public sector</a:t>
            </a:r>
          </a:p>
          <a:p>
            <a:pPr marL="1143000" lvl="2" indent="-228600" fontAlgn="base">
              <a:buFont typeface="+mj-lt"/>
              <a:buAutoNum type="arabicPeriod"/>
            </a:pPr>
            <a:r>
              <a:rPr lang="en-US" sz="1200" b="0" i="0" dirty="0">
                <a:solidFill>
                  <a:srgbClr val="174E86"/>
                </a:solidFill>
                <a:effectLst/>
                <a:latin typeface="Arial" panose="020B0604020202020204" pitchFamily="34" charset="0"/>
              </a:rPr>
              <a:t>Support of the Private sector</a:t>
            </a:r>
          </a:p>
          <a:p>
            <a:pPr marL="228600" indent="-228600" fontAlgn="base">
              <a:buFont typeface="+mj-lt"/>
              <a:buAutoNum type="arabicPeriod"/>
            </a:pPr>
            <a:r>
              <a:rPr lang="en-US" sz="1200" dirty="0">
                <a:solidFill>
                  <a:srgbClr val="174E86"/>
                </a:solidFill>
                <a:latin typeface="Arial" panose="020B0604020202020204" pitchFamily="34" charset="0"/>
              </a:rPr>
              <a:t>Define How you will Protect those most at risk</a:t>
            </a:r>
          </a:p>
          <a:p>
            <a:pPr marL="685800" lvl="1" indent="-228600" fontAlgn="base">
              <a:buFont typeface="+mj-lt"/>
              <a:buAutoNum type="arabicPeriod"/>
            </a:pPr>
            <a:r>
              <a:rPr lang="en-US" sz="1200" dirty="0">
                <a:solidFill>
                  <a:srgbClr val="174E86"/>
                </a:solidFill>
                <a:latin typeface="Arial" panose="020B0604020202020204" pitchFamily="34" charset="0"/>
              </a:rPr>
              <a:t>A separate Plan for Long Term Care (LTC) homes</a:t>
            </a:r>
          </a:p>
          <a:p>
            <a:pPr marL="685800" lvl="1" indent="-228600" fontAlgn="base">
              <a:buFont typeface="+mj-lt"/>
              <a:buAutoNum type="arabicPeriod"/>
            </a:pPr>
            <a:r>
              <a:rPr lang="en-US" sz="1200" dirty="0">
                <a:solidFill>
                  <a:srgbClr val="174E86"/>
                </a:solidFill>
                <a:latin typeface="Arial" panose="020B0604020202020204" pitchFamily="34" charset="0"/>
              </a:rPr>
              <a:t>A Plan for care of those with multiple co-morbidities not in LTC Homes</a:t>
            </a:r>
          </a:p>
          <a:p>
            <a:pPr marL="685800" lvl="1" indent="-228600" fontAlgn="base">
              <a:buFont typeface="+mj-lt"/>
              <a:buAutoNum type="arabicPeriod"/>
            </a:pPr>
            <a:r>
              <a:rPr lang="en-US" sz="1200" dirty="0">
                <a:solidFill>
                  <a:srgbClr val="174E86"/>
                </a:solidFill>
                <a:latin typeface="Arial" panose="020B0604020202020204" pitchFamily="34" charset="0"/>
              </a:rPr>
              <a:t>How the Public can help and interact</a:t>
            </a:r>
          </a:p>
          <a:p>
            <a:pPr marL="228600" indent="-228600" fontAlgn="base">
              <a:buFont typeface="+mj-lt"/>
              <a:buAutoNum type="arabicPeriod"/>
            </a:pPr>
            <a:r>
              <a:rPr lang="en-US" sz="1200" b="0" i="0" dirty="0">
                <a:solidFill>
                  <a:srgbClr val="174E86"/>
                </a:solidFill>
                <a:effectLst/>
                <a:latin typeface="Arial" panose="020B0604020202020204" pitchFamily="34" charset="0"/>
              </a:rPr>
              <a:t>Define how you will ensure operation of Critical infrastructure</a:t>
            </a:r>
          </a:p>
          <a:p>
            <a:pPr marL="685800" lvl="1" indent="-228600" fontAlgn="base">
              <a:buFont typeface="+mj-lt"/>
              <a:buAutoNum type="arabicPeriod"/>
            </a:pPr>
            <a:r>
              <a:rPr lang="en-US" sz="1200" dirty="0">
                <a:solidFill>
                  <a:srgbClr val="174E86"/>
                </a:solidFill>
                <a:latin typeface="Arial" panose="020B0604020202020204" pitchFamily="34" charset="0"/>
              </a:rPr>
              <a:t>Place Covid hospitalizations/ICU usage in context with total capacity and plans for surge capacity</a:t>
            </a:r>
          </a:p>
          <a:p>
            <a:pPr marL="685800" lvl="1" indent="-228600" fontAlgn="base">
              <a:buFont typeface="+mj-lt"/>
              <a:buAutoNum type="arabicPeriod"/>
            </a:pPr>
            <a:r>
              <a:rPr lang="en-US" sz="1200" b="0" i="0" dirty="0">
                <a:solidFill>
                  <a:srgbClr val="174E86"/>
                </a:solidFill>
                <a:effectLst/>
                <a:latin typeface="Arial" panose="020B0604020202020204" pitchFamily="34" charset="0"/>
              </a:rPr>
              <a:t>Assurance of electricity, water, food and essential supplies</a:t>
            </a:r>
          </a:p>
          <a:p>
            <a:pPr marL="685800" lvl="1" indent="-228600" fontAlgn="base">
              <a:buFont typeface="+mj-lt"/>
              <a:buAutoNum type="arabicPeriod"/>
            </a:pPr>
            <a:r>
              <a:rPr lang="en-US" sz="1200" dirty="0">
                <a:solidFill>
                  <a:srgbClr val="174E86"/>
                </a:solidFill>
                <a:latin typeface="Arial" panose="020B0604020202020204" pitchFamily="34" charset="0"/>
              </a:rPr>
              <a:t>Show that you know what is most important and how the public can help</a:t>
            </a:r>
            <a:r>
              <a:rPr lang="en-US" sz="1200" b="0" i="0" dirty="0">
                <a:solidFill>
                  <a:srgbClr val="174E86"/>
                </a:solidFill>
                <a:effectLst/>
                <a:latin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821538"/>
            <a:ext cx="8921579" cy="584775"/>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dirty="0">
                <a:latin typeface="Arial" panose="020B0604020202020204" pitchFamily="34" charset="0"/>
                <a:cs typeface="Arial" panose="020B0604020202020204" pitchFamily="34" charset="0"/>
              </a:rPr>
              <a:t>Confidence in Government – How to Achieve It</a:t>
            </a:r>
          </a:p>
        </p:txBody>
      </p:sp>
      <p:sp>
        <p:nvSpPr>
          <p:cNvPr id="4" name="TextBox 3">
            <a:extLst>
              <a:ext uri="{FF2B5EF4-FFF2-40B4-BE49-F238E27FC236}">
                <a16:creationId xmlns:a16="http://schemas.microsoft.com/office/drawing/2014/main" id="{5DD3C9CC-2A71-4002-9570-11DAA1EFE5F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5" name="TextBox 4">
            <a:extLst>
              <a:ext uri="{FF2B5EF4-FFF2-40B4-BE49-F238E27FC236}">
                <a16:creationId xmlns:a16="http://schemas.microsoft.com/office/drawing/2014/main" id="{9EC9D720-564F-4C7F-8CD4-D96794B96651}"/>
              </a:ext>
            </a:extLst>
          </p:cNvPr>
          <p:cNvSpPr txBox="1"/>
          <p:nvPr/>
        </p:nvSpPr>
        <p:spPr>
          <a:xfrm>
            <a:off x="6487297" y="1710766"/>
            <a:ext cx="4628666" cy="4708981"/>
          </a:xfrm>
          <a:prstGeom prst="rect">
            <a:avLst/>
          </a:prstGeom>
          <a:noFill/>
          <a:ln w="28575">
            <a:solidFill>
              <a:srgbClr val="002060"/>
            </a:solidFill>
          </a:ln>
        </p:spPr>
        <p:txBody>
          <a:bodyPr wrap="square" rtlCol="0">
            <a:spAutoFit/>
          </a:bodyPr>
          <a:lstStyle/>
          <a:p>
            <a:pPr marL="228600" indent="-228600" fontAlgn="base">
              <a:buFont typeface="+mj-lt"/>
              <a:buAutoNum type="arabicPeriod" startAt="4"/>
            </a:pPr>
            <a:r>
              <a:rPr lang="en-US" sz="1200" dirty="0">
                <a:solidFill>
                  <a:srgbClr val="174E86"/>
                </a:solidFill>
                <a:latin typeface="Arial" panose="020B0604020202020204" pitchFamily="34" charset="0"/>
              </a:rPr>
              <a:t>Define how you will ensure the continued care for those with other life-threatening illnesses</a:t>
            </a:r>
          </a:p>
          <a:p>
            <a:pPr marL="228600" indent="-228600" fontAlgn="base">
              <a:buFont typeface="+mj-lt"/>
              <a:buAutoNum type="arabicPeriod" startAt="4"/>
            </a:pPr>
            <a:r>
              <a:rPr lang="en-US" sz="1200" dirty="0">
                <a:solidFill>
                  <a:srgbClr val="174E86"/>
                </a:solidFill>
                <a:latin typeface="Arial" panose="020B0604020202020204" pitchFamily="34" charset="0"/>
              </a:rPr>
              <a:t>Define a Plan for Mental Health issues related to the Pandemic</a:t>
            </a:r>
          </a:p>
          <a:p>
            <a:pPr marL="228600" indent="-228600" fontAlgn="base">
              <a:buFont typeface="+mj-lt"/>
              <a:buAutoNum type="arabicPeriod" startAt="4"/>
            </a:pPr>
            <a:r>
              <a:rPr lang="en-US" sz="1200" dirty="0">
                <a:solidFill>
                  <a:srgbClr val="174E86"/>
                </a:solidFill>
                <a:latin typeface="Arial" panose="020B0604020202020204" pitchFamily="34" charset="0"/>
              </a:rPr>
              <a:t>Define a Plan for the assurance of in class learning for our youth with appropriate safety measures and mental health aides</a:t>
            </a:r>
          </a:p>
          <a:p>
            <a:pPr marL="228600" indent="-228600" fontAlgn="base">
              <a:buFont typeface="+mj-lt"/>
              <a:buAutoNum type="arabicPeriod" startAt="4"/>
            </a:pPr>
            <a:r>
              <a:rPr lang="en-US" sz="1200" dirty="0">
                <a:solidFill>
                  <a:srgbClr val="174E86"/>
                </a:solidFill>
                <a:latin typeface="Arial" panose="020B0604020202020204" pitchFamily="34" charset="0"/>
              </a:rPr>
              <a:t>Place this virus in Context</a:t>
            </a:r>
          </a:p>
          <a:p>
            <a:pPr marL="685800" lvl="1" indent="-228600" fontAlgn="base">
              <a:buFont typeface="+mj-lt"/>
              <a:buAutoNum type="arabicPeriod"/>
            </a:pPr>
            <a:r>
              <a:rPr lang="en-US" sz="1200" dirty="0">
                <a:solidFill>
                  <a:srgbClr val="174E86"/>
                </a:solidFill>
                <a:latin typeface="Arial" panose="020B0604020202020204" pitchFamily="34" charset="0"/>
              </a:rPr>
              <a:t>To other diseases (Pneumonia for Example)</a:t>
            </a:r>
          </a:p>
          <a:p>
            <a:pPr marL="685800" lvl="1" indent="-228600" fontAlgn="base">
              <a:buFont typeface="+mj-lt"/>
              <a:buAutoNum type="arabicPeriod"/>
            </a:pPr>
            <a:r>
              <a:rPr lang="en-US" sz="1200" dirty="0">
                <a:solidFill>
                  <a:srgbClr val="174E86"/>
                </a:solidFill>
                <a:latin typeface="Arial" panose="020B0604020202020204" pitchFamily="34" charset="0"/>
              </a:rPr>
              <a:t>To other causes of death annually</a:t>
            </a:r>
          </a:p>
          <a:p>
            <a:pPr marL="228600" indent="-228600" fontAlgn="base">
              <a:buFont typeface="+mj-lt"/>
              <a:buAutoNum type="arabicPeriod" startAt="4"/>
            </a:pPr>
            <a:r>
              <a:rPr lang="en-US" sz="1200" b="0" i="0" dirty="0">
                <a:solidFill>
                  <a:srgbClr val="174E86"/>
                </a:solidFill>
                <a:effectLst/>
                <a:latin typeface="Arial" panose="020B0604020202020204" pitchFamily="34" charset="0"/>
              </a:rPr>
              <a:t>Testing for Covid 19</a:t>
            </a:r>
            <a:endParaRPr lang="en-US" sz="1200" b="0" i="0" dirty="0">
              <a:solidFill>
                <a:srgbClr val="000000"/>
              </a:solidFill>
              <a:effectLst/>
              <a:latin typeface="Arial" panose="020B0604020202020204" pitchFamily="34" charset="0"/>
            </a:endParaRPr>
          </a:p>
          <a:p>
            <a:pPr marL="742950" lvl="1" indent="-285750" algn="l" fontAlgn="base">
              <a:buFont typeface="+mj-lt"/>
              <a:buAutoNum type="arabicPeriod"/>
            </a:pPr>
            <a:r>
              <a:rPr lang="en-US" sz="1200" b="0" i="0" dirty="0">
                <a:solidFill>
                  <a:srgbClr val="174E86"/>
                </a:solidFill>
                <a:effectLst/>
                <a:latin typeface="Arial" panose="020B0604020202020204" pitchFamily="34" charset="0"/>
              </a:rPr>
              <a:t>Rapid</a:t>
            </a:r>
            <a:endParaRPr lang="en-US" sz="1200" b="0" i="0" dirty="0">
              <a:solidFill>
                <a:srgbClr val="000000"/>
              </a:solidFill>
              <a:effectLst/>
              <a:latin typeface="Arial" panose="020B0604020202020204" pitchFamily="34" charset="0"/>
            </a:endParaRPr>
          </a:p>
          <a:p>
            <a:pPr marL="742950" lvl="1" indent="-285750" algn="l" fontAlgn="base">
              <a:buFont typeface="+mj-lt"/>
              <a:buAutoNum type="arabicPeriod"/>
            </a:pPr>
            <a:r>
              <a:rPr lang="en-US" sz="1200" b="0" i="0" dirty="0">
                <a:solidFill>
                  <a:srgbClr val="174E86"/>
                </a:solidFill>
                <a:effectLst/>
                <a:latin typeface="Arial" panose="020B0604020202020204" pitchFamily="34" charset="0"/>
              </a:rPr>
              <a:t>In depth</a:t>
            </a:r>
            <a:endParaRPr lang="en-US" sz="1200" b="0" i="0" dirty="0">
              <a:solidFill>
                <a:srgbClr val="000000"/>
              </a:solidFill>
              <a:effectLst/>
              <a:latin typeface="Arial" panose="020B0604020202020204" pitchFamily="34" charset="0"/>
            </a:endParaRPr>
          </a:p>
          <a:p>
            <a:pPr marL="742950" lvl="1" indent="-285750" algn="l" fontAlgn="base">
              <a:buFont typeface="+mj-lt"/>
              <a:buAutoNum type="arabicPeriod"/>
            </a:pPr>
            <a:r>
              <a:rPr lang="en-US" sz="1200" b="0" i="0" dirty="0">
                <a:solidFill>
                  <a:srgbClr val="174E86"/>
                </a:solidFill>
                <a:effectLst/>
                <a:latin typeface="Arial" panose="020B0604020202020204" pitchFamily="34" charset="0"/>
              </a:rPr>
              <a:t>cross population to determine actual Infection Fatality Rate</a:t>
            </a:r>
            <a:endParaRPr lang="en-US" sz="1200" dirty="0">
              <a:solidFill>
                <a:srgbClr val="000000"/>
              </a:solidFill>
              <a:latin typeface="Arial" panose="020B0604020202020204" pitchFamily="34" charset="0"/>
            </a:endParaRPr>
          </a:p>
          <a:p>
            <a:pPr marL="285750" indent="-285750" fontAlgn="base">
              <a:buFont typeface="+mj-lt"/>
              <a:buAutoNum type="arabicPeriod" startAt="4"/>
            </a:pPr>
            <a:r>
              <a:rPr lang="en-US" sz="1200" b="0" i="0" dirty="0">
                <a:solidFill>
                  <a:srgbClr val="174E86"/>
                </a:solidFill>
                <a:effectLst/>
                <a:latin typeface="Arial" panose="020B0604020202020204" pitchFamily="34" charset="0"/>
              </a:rPr>
              <a:t>Produce risk analysis for population for FP advice to population (similar to the Cancer risk analysis provided to new Cancer patients age vs operation vs chemo vs radiation vs drug therapy)</a:t>
            </a:r>
            <a:endParaRPr lang="en-US" sz="1200" b="0" i="0" dirty="0">
              <a:solidFill>
                <a:srgbClr val="000000"/>
              </a:solidFill>
              <a:effectLst/>
              <a:latin typeface="Arial" panose="020B0604020202020204" pitchFamily="34" charset="0"/>
            </a:endParaRPr>
          </a:p>
          <a:p>
            <a:pPr marL="742950" lvl="1" indent="-285750" algn="l" fontAlgn="base">
              <a:buFont typeface="+mj-lt"/>
              <a:buAutoNum type="arabicPeriod"/>
            </a:pPr>
            <a:r>
              <a:rPr lang="en-US" sz="1200" b="0" i="0" dirty="0">
                <a:solidFill>
                  <a:srgbClr val="174E86"/>
                </a:solidFill>
                <a:effectLst/>
                <a:latin typeface="Arial" panose="020B0604020202020204" pitchFamily="34" charset="0"/>
              </a:rPr>
              <a:t>by age</a:t>
            </a:r>
            <a:endParaRPr lang="en-US" sz="1200" b="0" i="0" dirty="0">
              <a:solidFill>
                <a:srgbClr val="000000"/>
              </a:solidFill>
              <a:effectLst/>
              <a:latin typeface="Arial" panose="020B0604020202020204" pitchFamily="34" charset="0"/>
            </a:endParaRPr>
          </a:p>
          <a:p>
            <a:pPr marL="742950" lvl="1" indent="-285750" algn="l" fontAlgn="base">
              <a:buFont typeface="+mj-lt"/>
              <a:buAutoNum type="arabicPeriod"/>
            </a:pPr>
            <a:r>
              <a:rPr lang="en-US" sz="1200" b="0" i="0" dirty="0">
                <a:solidFill>
                  <a:srgbClr val="174E86"/>
                </a:solidFill>
                <a:effectLst/>
                <a:latin typeface="Arial" panose="020B0604020202020204" pitchFamily="34" charset="0"/>
              </a:rPr>
              <a:t>by co-morbidity</a:t>
            </a:r>
            <a:endParaRPr lang="en-US" sz="1200" b="0" i="0" dirty="0">
              <a:solidFill>
                <a:srgbClr val="000000"/>
              </a:solidFill>
              <a:effectLst/>
              <a:latin typeface="Arial" panose="020B0604020202020204" pitchFamily="34" charset="0"/>
            </a:endParaRPr>
          </a:p>
          <a:p>
            <a:pPr marL="742950" lvl="1" indent="-285750" algn="l" fontAlgn="base">
              <a:buFont typeface="+mj-lt"/>
              <a:buAutoNum type="arabicPeriod"/>
            </a:pPr>
            <a:r>
              <a:rPr lang="en-US" sz="1200" b="0" i="0" dirty="0">
                <a:solidFill>
                  <a:srgbClr val="174E86"/>
                </a:solidFill>
                <a:effectLst/>
                <a:latin typeface="Arial" panose="020B0604020202020204" pitchFamily="34" charset="0"/>
              </a:rPr>
              <a:t>by other health conditions (including obesity)</a:t>
            </a:r>
          </a:p>
          <a:p>
            <a:pPr marL="285750" indent="-285750" fontAlgn="base">
              <a:buFont typeface="+mj-lt"/>
              <a:buAutoNum type="arabicPeriod" startAt="4"/>
            </a:pPr>
            <a:r>
              <a:rPr lang="en-US" sz="1200" dirty="0">
                <a:solidFill>
                  <a:srgbClr val="174E86"/>
                </a:solidFill>
                <a:latin typeface="Arial" panose="020B0604020202020204" pitchFamily="34" charset="0"/>
              </a:rPr>
              <a:t>Define exactly how the Public can send ideas and feedback to the Government</a:t>
            </a:r>
            <a:endParaRPr lang="en-US" sz="1200" b="0" i="0" dirty="0">
              <a:solidFill>
                <a:srgbClr val="174E86"/>
              </a:solidFill>
              <a:effectLst/>
              <a:latin typeface="Arial" panose="020B0604020202020204" pitchFamily="34" charset="0"/>
            </a:endParaRPr>
          </a:p>
          <a:p>
            <a:pPr marL="285750" indent="-285750" fontAlgn="base">
              <a:buFont typeface="+mj-lt"/>
              <a:buAutoNum type="arabicPeriod" startAt="4"/>
            </a:pPr>
            <a:r>
              <a:rPr lang="en-US" sz="1200" dirty="0">
                <a:solidFill>
                  <a:srgbClr val="C00000"/>
                </a:solidFill>
                <a:latin typeface="Arial" panose="020B0604020202020204" pitchFamily="34" charset="0"/>
              </a:rPr>
              <a:t>Show the public you have a Plan and are READY</a:t>
            </a:r>
            <a:endParaRPr lang="en-US" sz="1200" b="0" i="0" dirty="0">
              <a:solidFill>
                <a:srgbClr val="C00000"/>
              </a:solidFill>
              <a:effectLst/>
              <a:latin typeface="Arial" panose="020B0604020202020204" pitchFamily="34" charset="0"/>
            </a:endParaRPr>
          </a:p>
        </p:txBody>
      </p:sp>
    </p:spTree>
    <p:extLst>
      <p:ext uri="{BB962C8B-B14F-4D97-AF65-F5344CB8AC3E}">
        <p14:creationId xmlns:p14="http://schemas.microsoft.com/office/powerpoint/2010/main" val="337666213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92C46C-3B56-4945-80D6-955FD8115D8D}"/>
              </a:ext>
            </a:extLst>
          </p:cNvPr>
          <p:cNvSpPr txBox="1"/>
          <p:nvPr/>
        </p:nvSpPr>
        <p:spPr>
          <a:xfrm>
            <a:off x="1901628" y="1542605"/>
            <a:ext cx="8504730" cy="4655698"/>
          </a:xfrm>
          <a:prstGeom prst="rect">
            <a:avLst/>
          </a:prstGeom>
          <a:noFill/>
          <a:ln w="28575">
            <a:solidFill>
              <a:srgbClr val="002060"/>
            </a:solidFill>
          </a:ln>
        </p:spPr>
        <p:txBody>
          <a:bodyPr wrap="square" rtlCol="0">
            <a:spAutoFit/>
          </a:bodyPr>
          <a:lstStyle/>
          <a:p>
            <a:pPr algn="l" fontAlgn="base"/>
            <a:r>
              <a:rPr lang="en-US" sz="1400" b="0" i="0" dirty="0">
                <a:solidFill>
                  <a:schemeClr val="accent1">
                    <a:lumMod val="75000"/>
                  </a:schemeClr>
                </a:solidFill>
                <a:effectLst/>
                <a:latin typeface="Arial" panose="020B0604020202020204" pitchFamily="34" charset="0"/>
                <a:cs typeface="Arial" panose="020B0604020202020204" pitchFamily="34" charset="0"/>
              </a:rPr>
              <a:t>Produce and implement a written surge capacity plan:</a:t>
            </a:r>
          </a:p>
          <a:p>
            <a:pPr algn="l" fontAlgn="base"/>
            <a:endParaRPr lang="en-US" sz="1400" b="0" i="0" dirty="0">
              <a:solidFill>
                <a:schemeClr val="accent1">
                  <a:lumMod val="75000"/>
                </a:schemeClr>
              </a:solidFill>
              <a:effectLst/>
              <a:latin typeface="Arial" panose="020B060402020202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400" b="0" i="0" dirty="0">
                <a:solidFill>
                  <a:schemeClr val="accent1">
                    <a:lumMod val="75000"/>
                  </a:schemeClr>
                </a:solidFill>
                <a:effectLst/>
                <a:latin typeface="Arial" panose="020B0604020202020204" pitchFamily="34" charset="0"/>
                <a:cs typeface="Arial" panose="020B0604020202020204" pitchFamily="34" charset="0"/>
              </a:rPr>
              <a:t> </a:t>
            </a: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for all critical infrastructure (CI) including:</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Surge staff of all types</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Surge infrastructure</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Surge equipment</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Surge supplies</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Surge Information Communication technology (ICT)</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Surge staff can be developed by using the Operational Planning </a:t>
            </a:r>
            <a:r>
              <a:rPr lang="en-US" sz="1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P</a:t>
            </a: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rocess (OPP) with a full team of experts to consider:</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Recall of willing retirees</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Requests to other jurisdictions by individual specialty if an abundance in </a:t>
            </a:r>
            <a:r>
              <a:rPr lang="en-US" sz="140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one area </a:t>
            </a: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or P/T can be made available.</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Rapid training programs for less skilled positions</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Evaluation of minimum requirements for each task, use volunteers with basic skills</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Use of </a:t>
            </a:r>
            <a:r>
              <a:rPr lang="en-US" sz="1400"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appropriate </a:t>
            </a: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students</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fontAlgn="base">
              <a:lnSpc>
                <a:spcPct val="107000"/>
              </a:lnSpc>
              <a:spcBef>
                <a:spcPts val="0"/>
              </a:spcBef>
              <a:spcAft>
                <a:spcPts val="0"/>
              </a:spcAft>
              <a:buFont typeface="Courier New" panose="02070309020205020404" pitchFamily="49" charset="0"/>
              <a:buChar char="o"/>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Using infected but asymptomatic staff in areas where possible</a:t>
            </a:r>
            <a:endParaRPr lang="en-US" sz="14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fontAlgn="base">
              <a:lnSpc>
                <a:spcPct val="107000"/>
              </a:lnSpc>
              <a:spcBef>
                <a:spcPts val="0"/>
              </a:spcBef>
              <a:spcAft>
                <a:spcPts val="0"/>
              </a:spcAft>
              <a:buFont typeface="Symbol" panose="05050102010706020507" pitchFamily="18" charset="2"/>
              <a:buChar char=""/>
            </a:pPr>
            <a:r>
              <a:rPr lang="en-US" sz="14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A provincial declaration of a State of Emergency allows certain requirements to be modified, but only for a specific period and specific needs. Due diligence must be shown (i.e. a written plan and written with the personnel who are the experts in a specific need.)</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FD134A5D-A105-40A1-9AE4-4F9F9BF6E79D}"/>
              </a:ext>
            </a:extLst>
          </p:cNvPr>
          <p:cNvSpPr txBox="1">
            <a:spLocks noChangeArrowheads="1"/>
          </p:cNvSpPr>
          <p:nvPr/>
        </p:nvSpPr>
        <p:spPr bwMode="auto">
          <a:xfrm>
            <a:off x="1635210" y="659697"/>
            <a:ext cx="8921579" cy="646331"/>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latin typeface="Arial" panose="020B0604020202020204" pitchFamily="34" charset="0"/>
                <a:cs typeface="Arial" panose="020B0604020202020204" pitchFamily="34" charset="0"/>
              </a:rPr>
              <a:t>Surge Capacity</a:t>
            </a:r>
          </a:p>
        </p:txBody>
      </p:sp>
      <p:sp>
        <p:nvSpPr>
          <p:cNvPr id="4" name="TextBox 3">
            <a:extLst>
              <a:ext uri="{FF2B5EF4-FFF2-40B4-BE49-F238E27FC236}">
                <a16:creationId xmlns:a16="http://schemas.microsoft.com/office/drawing/2014/main" id="{5DD3C9CC-2A71-4002-9570-11DAA1EFE5FF}"/>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extLst>
      <p:ext uri="{BB962C8B-B14F-4D97-AF65-F5344CB8AC3E}">
        <p14:creationId xmlns:p14="http://schemas.microsoft.com/office/powerpoint/2010/main" val="3809397755"/>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E69513-431E-41C1-9522-780DC0C39825}"/>
              </a:ext>
            </a:extLst>
          </p:cNvPr>
          <p:cNvSpPr/>
          <p:nvPr/>
        </p:nvSpPr>
        <p:spPr>
          <a:xfrm>
            <a:off x="115329" y="964026"/>
            <a:ext cx="11508259" cy="238073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7183" name="Text Box 15">
            <a:extLst>
              <a:ext uri="{FF2B5EF4-FFF2-40B4-BE49-F238E27FC236}">
                <a16:creationId xmlns:a16="http://schemas.microsoft.com/office/drawing/2014/main" id="{C3389076-4D1A-4D2C-B631-D91D24C60542}"/>
              </a:ext>
            </a:extLst>
          </p:cNvPr>
          <p:cNvSpPr txBox="1">
            <a:spLocks noChangeArrowheads="1"/>
          </p:cNvSpPr>
          <p:nvPr/>
        </p:nvSpPr>
        <p:spPr bwMode="auto">
          <a:xfrm>
            <a:off x="202665" y="1035198"/>
            <a:ext cx="2298732" cy="40011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C00000"/>
                </a:solidFill>
                <a:latin typeface="Arial" panose="020B0604020202020204" pitchFamily="34" charset="0"/>
                <a:cs typeface="Arial" panose="020B0604020202020204" pitchFamily="34" charset="0"/>
              </a:rPr>
              <a:t>Hazard Emerges</a:t>
            </a:r>
            <a:endParaRPr lang="en-US" altLang="en-US" sz="2000" dirty="0">
              <a:solidFill>
                <a:srgbClr val="C00000"/>
              </a:solidFill>
              <a:latin typeface="Arial" panose="020B0604020202020204" pitchFamily="34" charset="0"/>
              <a:cs typeface="Arial" panose="020B0604020202020204" pitchFamily="34" charset="0"/>
            </a:endParaRPr>
          </a:p>
        </p:txBody>
      </p:sp>
      <p:sp>
        <p:nvSpPr>
          <p:cNvPr id="7184" name="Text Box 16">
            <a:extLst>
              <a:ext uri="{FF2B5EF4-FFF2-40B4-BE49-F238E27FC236}">
                <a16:creationId xmlns:a16="http://schemas.microsoft.com/office/drawing/2014/main" id="{55FCD61F-CA3F-4EB2-A8D4-C587E71494F1}"/>
              </a:ext>
            </a:extLst>
          </p:cNvPr>
          <p:cNvSpPr txBox="1">
            <a:spLocks noChangeArrowheads="1"/>
          </p:cNvSpPr>
          <p:nvPr/>
        </p:nvSpPr>
        <p:spPr bwMode="auto">
          <a:xfrm>
            <a:off x="251662" y="1505270"/>
            <a:ext cx="1301704" cy="3077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Gather Data</a:t>
            </a:r>
            <a:endParaRPr lang="en-US" altLang="en-US" sz="1400" dirty="0">
              <a:latin typeface="Arial" panose="020B0604020202020204" pitchFamily="34" charset="0"/>
              <a:cs typeface="Arial" panose="020B0604020202020204" pitchFamily="34" charset="0"/>
            </a:endParaRPr>
          </a:p>
        </p:txBody>
      </p:sp>
      <p:sp>
        <p:nvSpPr>
          <p:cNvPr id="7185" name="Text Box 17">
            <a:extLst>
              <a:ext uri="{FF2B5EF4-FFF2-40B4-BE49-F238E27FC236}">
                <a16:creationId xmlns:a16="http://schemas.microsoft.com/office/drawing/2014/main" id="{F176A49E-6604-4F59-A469-F98BCEADD12E}"/>
              </a:ext>
            </a:extLst>
          </p:cNvPr>
          <p:cNvSpPr txBox="1">
            <a:spLocks noChangeArrowheads="1"/>
          </p:cNvSpPr>
          <p:nvPr/>
        </p:nvSpPr>
        <p:spPr bwMode="auto">
          <a:xfrm>
            <a:off x="928016" y="2281663"/>
            <a:ext cx="1717261" cy="95410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Establish Governance for Emergency Response</a:t>
            </a:r>
            <a:endParaRPr lang="en-US" altLang="en-US" sz="1400" dirty="0">
              <a:latin typeface="Arial" panose="020B0604020202020204" pitchFamily="34" charset="0"/>
              <a:cs typeface="Arial" panose="020B0604020202020204" pitchFamily="34" charset="0"/>
            </a:endParaRPr>
          </a:p>
        </p:txBody>
      </p:sp>
      <p:sp>
        <p:nvSpPr>
          <p:cNvPr id="7186" name="Text Box 18">
            <a:extLst>
              <a:ext uri="{FF2B5EF4-FFF2-40B4-BE49-F238E27FC236}">
                <a16:creationId xmlns:a16="http://schemas.microsoft.com/office/drawing/2014/main" id="{EEEF4A92-038A-45F3-B464-38F4209A1154}"/>
              </a:ext>
            </a:extLst>
          </p:cNvPr>
          <p:cNvSpPr txBox="1">
            <a:spLocks noChangeArrowheads="1"/>
          </p:cNvSpPr>
          <p:nvPr/>
        </p:nvSpPr>
        <p:spPr bwMode="auto">
          <a:xfrm>
            <a:off x="2768348" y="1073657"/>
            <a:ext cx="2761092" cy="16004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Conduct Operational Planning Process for Response</a:t>
            </a:r>
            <a:endParaRPr lang="en-US" altLang="en-US" sz="1400"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Mission Analysis</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Factors</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Courses Open/Options</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Advantages/Disadvantages (Cost Benefit Analysis)</a:t>
            </a:r>
          </a:p>
        </p:txBody>
      </p:sp>
      <p:sp>
        <p:nvSpPr>
          <p:cNvPr id="7197" name="Rectangle 29">
            <a:extLst>
              <a:ext uri="{FF2B5EF4-FFF2-40B4-BE49-F238E27FC236}">
                <a16:creationId xmlns:a16="http://schemas.microsoft.com/office/drawing/2014/main" id="{E529D674-968E-4FC1-97B9-4F913D02E3D9}"/>
              </a:ext>
            </a:extLst>
          </p:cNvPr>
          <p:cNvSpPr>
            <a:spLocks noChangeArrowheads="1"/>
          </p:cNvSpPr>
          <p:nvPr/>
        </p:nvSpPr>
        <p:spPr bwMode="auto">
          <a:xfrm>
            <a:off x="238898" y="206020"/>
            <a:ext cx="1458098" cy="665701"/>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Arial" panose="020B0604020202020204" pitchFamily="34" charset="0"/>
                <a:cs typeface="Arial" panose="020B0604020202020204" pitchFamily="34" charset="0"/>
              </a:rPr>
              <a:t>Normal</a:t>
            </a:r>
          </a:p>
          <a:p>
            <a:pPr algn="ctr"/>
            <a:r>
              <a:rPr lang="en-US" altLang="en-US" b="1" dirty="0">
                <a:latin typeface="Arial" panose="020B0604020202020204" pitchFamily="34" charset="0"/>
                <a:cs typeface="Arial" panose="020B0604020202020204" pitchFamily="34" charset="0"/>
              </a:rPr>
              <a:t>Situation</a:t>
            </a:r>
          </a:p>
        </p:txBody>
      </p:sp>
      <p:grpSp>
        <p:nvGrpSpPr>
          <p:cNvPr id="7199" name="Group 31">
            <a:extLst>
              <a:ext uri="{FF2B5EF4-FFF2-40B4-BE49-F238E27FC236}">
                <a16:creationId xmlns:a16="http://schemas.microsoft.com/office/drawing/2014/main" id="{EEA99C3E-4FB0-4CDD-8DBC-7B8F085E1310}"/>
              </a:ext>
            </a:extLst>
          </p:cNvPr>
          <p:cNvGrpSpPr>
            <a:grpSpLocks/>
          </p:cNvGrpSpPr>
          <p:nvPr/>
        </p:nvGrpSpPr>
        <p:grpSpPr bwMode="auto">
          <a:xfrm>
            <a:off x="10200379" y="5925065"/>
            <a:ext cx="1940041" cy="838200"/>
            <a:chOff x="3936" y="1296"/>
            <a:chExt cx="1200" cy="816"/>
          </a:xfrm>
        </p:grpSpPr>
        <p:sp>
          <p:nvSpPr>
            <p:cNvPr id="7196" name="Oval 28">
              <a:extLst>
                <a:ext uri="{FF2B5EF4-FFF2-40B4-BE49-F238E27FC236}">
                  <a16:creationId xmlns:a16="http://schemas.microsoft.com/office/drawing/2014/main" id="{F0DE3E85-AF1E-4D8F-9902-C677CC0E8F77}"/>
                </a:ext>
              </a:extLst>
            </p:cNvPr>
            <p:cNvSpPr>
              <a:spLocks noChangeArrowheads="1"/>
            </p:cNvSpPr>
            <p:nvPr/>
          </p:nvSpPr>
          <p:spPr bwMode="auto">
            <a:xfrm>
              <a:off x="3936" y="1296"/>
              <a:ext cx="1200" cy="816"/>
            </a:xfrm>
            <a:prstGeom prst="ellipse">
              <a:avLst/>
            </a:prstGeom>
            <a:solidFill>
              <a:schemeClr val="accent1">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8" name="Text Box 30">
              <a:extLst>
                <a:ext uri="{FF2B5EF4-FFF2-40B4-BE49-F238E27FC236}">
                  <a16:creationId xmlns:a16="http://schemas.microsoft.com/office/drawing/2014/main" id="{292E314C-A916-49F0-9E6A-DCCDB0FA165C}"/>
                </a:ext>
              </a:extLst>
            </p:cNvPr>
            <p:cNvSpPr txBox="1">
              <a:spLocks noChangeArrowheads="1"/>
            </p:cNvSpPr>
            <p:nvPr/>
          </p:nvSpPr>
          <p:spPr bwMode="auto">
            <a:xfrm>
              <a:off x="4208" y="1412"/>
              <a:ext cx="76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Returned to Normal</a:t>
              </a:r>
            </a:p>
          </p:txBody>
        </p:sp>
      </p:grpSp>
      <p:sp>
        <p:nvSpPr>
          <p:cNvPr id="33" name="Text Box 17">
            <a:extLst>
              <a:ext uri="{FF2B5EF4-FFF2-40B4-BE49-F238E27FC236}">
                <a16:creationId xmlns:a16="http://schemas.microsoft.com/office/drawing/2014/main" id="{EB0BEB92-B64A-454F-B120-0B826DEF01CF}"/>
              </a:ext>
            </a:extLst>
          </p:cNvPr>
          <p:cNvSpPr txBox="1">
            <a:spLocks noChangeArrowheads="1"/>
          </p:cNvSpPr>
          <p:nvPr/>
        </p:nvSpPr>
        <p:spPr bwMode="auto">
          <a:xfrm>
            <a:off x="7018601" y="1519626"/>
            <a:ext cx="1046241" cy="95410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Issue Written Response Plan</a:t>
            </a:r>
            <a:endParaRPr lang="en-US" altLang="en-US" sz="1400" dirty="0">
              <a:latin typeface="Arial" panose="020B0604020202020204" pitchFamily="34" charset="0"/>
              <a:cs typeface="Arial" panose="020B0604020202020204" pitchFamily="34" charset="0"/>
            </a:endParaRPr>
          </a:p>
        </p:txBody>
      </p:sp>
      <p:sp>
        <p:nvSpPr>
          <p:cNvPr id="34" name="Text Box 17">
            <a:extLst>
              <a:ext uri="{FF2B5EF4-FFF2-40B4-BE49-F238E27FC236}">
                <a16:creationId xmlns:a16="http://schemas.microsoft.com/office/drawing/2014/main" id="{43BC423E-B833-46A9-96C6-8824FD7DA236}"/>
              </a:ext>
            </a:extLst>
          </p:cNvPr>
          <p:cNvSpPr txBox="1">
            <a:spLocks noChangeArrowheads="1"/>
          </p:cNvSpPr>
          <p:nvPr/>
        </p:nvSpPr>
        <p:spPr bwMode="auto">
          <a:xfrm>
            <a:off x="8144317" y="1638606"/>
            <a:ext cx="1334810" cy="73866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Implement Response Plan</a:t>
            </a:r>
          </a:p>
        </p:txBody>
      </p:sp>
      <p:sp>
        <p:nvSpPr>
          <p:cNvPr id="35" name="Text Box 17">
            <a:extLst>
              <a:ext uri="{FF2B5EF4-FFF2-40B4-BE49-F238E27FC236}">
                <a16:creationId xmlns:a16="http://schemas.microsoft.com/office/drawing/2014/main" id="{916E0665-0729-466C-BE71-FA8BF4620478}"/>
              </a:ext>
            </a:extLst>
          </p:cNvPr>
          <p:cNvSpPr txBox="1">
            <a:spLocks noChangeArrowheads="1"/>
          </p:cNvSpPr>
          <p:nvPr/>
        </p:nvSpPr>
        <p:spPr bwMode="auto">
          <a:xfrm>
            <a:off x="5592858" y="1656521"/>
            <a:ext cx="1319433" cy="52322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Leadership Decision</a:t>
            </a:r>
            <a:endParaRPr lang="en-US" altLang="en-US" sz="1400" dirty="0">
              <a:latin typeface="Arial" panose="020B0604020202020204" pitchFamily="34" charset="0"/>
              <a:cs typeface="Arial" panose="020B0604020202020204" pitchFamily="34" charset="0"/>
            </a:endParaRPr>
          </a:p>
        </p:txBody>
      </p:sp>
      <p:sp>
        <p:nvSpPr>
          <p:cNvPr id="37" name="Text Box 18">
            <a:extLst>
              <a:ext uri="{FF2B5EF4-FFF2-40B4-BE49-F238E27FC236}">
                <a16:creationId xmlns:a16="http://schemas.microsoft.com/office/drawing/2014/main" id="{19025531-3F55-4BCD-8EC4-A44F2A3E60D3}"/>
              </a:ext>
            </a:extLst>
          </p:cNvPr>
          <p:cNvSpPr txBox="1">
            <a:spLocks noChangeArrowheads="1"/>
          </p:cNvSpPr>
          <p:nvPr/>
        </p:nvSpPr>
        <p:spPr bwMode="auto">
          <a:xfrm>
            <a:off x="9554003" y="1469329"/>
            <a:ext cx="1966141" cy="116955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Adjust Response Plan</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Hazard Changes</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New Data</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Feedback</a:t>
            </a:r>
          </a:p>
        </p:txBody>
      </p:sp>
      <p:sp>
        <p:nvSpPr>
          <p:cNvPr id="40" name="Text Box 16">
            <a:extLst>
              <a:ext uri="{FF2B5EF4-FFF2-40B4-BE49-F238E27FC236}">
                <a16:creationId xmlns:a16="http://schemas.microsoft.com/office/drawing/2014/main" id="{CCE5930E-3B56-4C1F-94DE-3DB14EF30B09}"/>
              </a:ext>
            </a:extLst>
          </p:cNvPr>
          <p:cNvSpPr txBox="1">
            <a:spLocks noChangeArrowheads="1"/>
          </p:cNvSpPr>
          <p:nvPr/>
        </p:nvSpPr>
        <p:spPr bwMode="auto">
          <a:xfrm>
            <a:off x="3582160" y="2913879"/>
            <a:ext cx="1156714" cy="3077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solidFill>
                  <a:srgbClr val="C00000"/>
                </a:solidFill>
                <a:latin typeface="Arial" panose="020B0604020202020204" pitchFamily="34" charset="0"/>
                <a:cs typeface="Arial" panose="020B0604020202020204" pitchFamily="34" charset="0"/>
              </a:rPr>
              <a:t>Feedback</a:t>
            </a:r>
            <a:endParaRPr lang="en-US" altLang="en-US" sz="1400" dirty="0">
              <a:solidFill>
                <a:srgbClr val="C00000"/>
              </a:solidFill>
              <a:latin typeface="Arial" panose="020B0604020202020204" pitchFamily="34" charset="0"/>
              <a:cs typeface="Arial" panose="020B0604020202020204" pitchFamily="34" charset="0"/>
            </a:endParaRPr>
          </a:p>
        </p:txBody>
      </p:sp>
      <p:cxnSp>
        <p:nvCxnSpPr>
          <p:cNvPr id="6" name="Connector: Elbow 5">
            <a:extLst>
              <a:ext uri="{FF2B5EF4-FFF2-40B4-BE49-F238E27FC236}">
                <a16:creationId xmlns:a16="http://schemas.microsoft.com/office/drawing/2014/main" id="{7D6AB898-A593-4C4F-9843-B3CEA7DA858B}"/>
              </a:ext>
            </a:extLst>
          </p:cNvPr>
          <p:cNvCxnSpPr>
            <a:cxnSpLocks/>
            <a:stCxn id="37" idx="2"/>
            <a:endCxn id="40" idx="3"/>
          </p:cNvCxnSpPr>
          <p:nvPr/>
        </p:nvCxnSpPr>
        <p:spPr>
          <a:xfrm rot="5400000">
            <a:off x="7423530" y="-45776"/>
            <a:ext cx="428888" cy="57982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CAB7DF25-81B8-44C8-B31C-0DC38E3C849A}"/>
              </a:ext>
            </a:extLst>
          </p:cNvPr>
          <p:cNvCxnSpPr>
            <a:cxnSpLocks/>
            <a:stCxn id="40" idx="1"/>
            <a:endCxn id="7185" idx="3"/>
          </p:cNvCxnSpPr>
          <p:nvPr/>
        </p:nvCxnSpPr>
        <p:spPr>
          <a:xfrm rot="10800000">
            <a:off x="2645278" y="2758718"/>
            <a:ext cx="936883" cy="30905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 Box 16">
            <a:extLst>
              <a:ext uri="{FF2B5EF4-FFF2-40B4-BE49-F238E27FC236}">
                <a16:creationId xmlns:a16="http://schemas.microsoft.com/office/drawing/2014/main" id="{483DE8AF-8E73-48A6-9EFE-DE19D8A053CF}"/>
              </a:ext>
            </a:extLst>
          </p:cNvPr>
          <p:cNvSpPr txBox="1">
            <a:spLocks noChangeArrowheads="1"/>
          </p:cNvSpPr>
          <p:nvPr/>
        </p:nvSpPr>
        <p:spPr bwMode="auto">
          <a:xfrm>
            <a:off x="5044303" y="502360"/>
            <a:ext cx="1940041" cy="4616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C00000"/>
                </a:solidFill>
                <a:latin typeface="Arial" panose="020B0604020202020204" pitchFamily="34" charset="0"/>
                <a:cs typeface="Arial" panose="020B0604020202020204" pitchFamily="34" charset="0"/>
              </a:rPr>
              <a:t>RESPONSE</a:t>
            </a:r>
            <a:endParaRPr lang="en-US" altLang="en-US" sz="2400" dirty="0">
              <a:solidFill>
                <a:srgbClr val="C00000"/>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C342D49F-8D09-4D50-BF7A-E8DB840F8BDD}"/>
              </a:ext>
            </a:extLst>
          </p:cNvPr>
          <p:cNvSpPr/>
          <p:nvPr/>
        </p:nvSpPr>
        <p:spPr>
          <a:xfrm>
            <a:off x="548286" y="3482270"/>
            <a:ext cx="11508259" cy="2380734"/>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47" name="Text Box 15">
            <a:extLst>
              <a:ext uri="{FF2B5EF4-FFF2-40B4-BE49-F238E27FC236}">
                <a16:creationId xmlns:a16="http://schemas.microsoft.com/office/drawing/2014/main" id="{87474C52-9D53-4A10-B918-5E299115CC1F}"/>
              </a:ext>
            </a:extLst>
          </p:cNvPr>
          <p:cNvSpPr txBox="1">
            <a:spLocks noChangeArrowheads="1"/>
          </p:cNvSpPr>
          <p:nvPr/>
        </p:nvSpPr>
        <p:spPr bwMode="auto">
          <a:xfrm>
            <a:off x="583485" y="3554822"/>
            <a:ext cx="2441598" cy="3077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solidFill>
                  <a:srgbClr val="C00000"/>
                </a:solidFill>
                <a:latin typeface="Arial" panose="020B0604020202020204" pitchFamily="34" charset="0"/>
                <a:cs typeface="Arial" panose="020B0604020202020204" pitchFamily="34" charset="0"/>
              </a:rPr>
              <a:t>Hazard Under Response</a:t>
            </a:r>
            <a:endParaRPr lang="en-US" altLang="en-US" sz="1400" dirty="0">
              <a:solidFill>
                <a:srgbClr val="C00000"/>
              </a:solidFill>
              <a:latin typeface="Arial" panose="020B0604020202020204" pitchFamily="34" charset="0"/>
              <a:cs typeface="Arial" panose="020B0604020202020204" pitchFamily="34" charset="0"/>
            </a:endParaRPr>
          </a:p>
        </p:txBody>
      </p:sp>
      <p:sp>
        <p:nvSpPr>
          <p:cNvPr id="48" name="Text Box 16">
            <a:extLst>
              <a:ext uri="{FF2B5EF4-FFF2-40B4-BE49-F238E27FC236}">
                <a16:creationId xmlns:a16="http://schemas.microsoft.com/office/drawing/2014/main" id="{8DBD88D5-DEB6-4716-B43E-6D20FC1B253C}"/>
              </a:ext>
            </a:extLst>
          </p:cNvPr>
          <p:cNvSpPr txBox="1">
            <a:spLocks noChangeArrowheads="1"/>
          </p:cNvSpPr>
          <p:nvPr/>
        </p:nvSpPr>
        <p:spPr bwMode="auto">
          <a:xfrm>
            <a:off x="598183" y="3935151"/>
            <a:ext cx="1524000" cy="3077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latin typeface="Arial" panose="020B0604020202020204" pitchFamily="34" charset="0"/>
                <a:cs typeface="Arial" panose="020B0604020202020204" pitchFamily="34" charset="0"/>
              </a:rPr>
              <a:t>Gather Data</a:t>
            </a:r>
            <a:endParaRPr lang="en-US" altLang="en-US" sz="1400" dirty="0">
              <a:latin typeface="Arial" panose="020B0604020202020204" pitchFamily="34" charset="0"/>
              <a:cs typeface="Arial" panose="020B0604020202020204" pitchFamily="34" charset="0"/>
            </a:endParaRPr>
          </a:p>
        </p:txBody>
      </p:sp>
      <p:sp>
        <p:nvSpPr>
          <p:cNvPr id="49" name="Text Box 17">
            <a:extLst>
              <a:ext uri="{FF2B5EF4-FFF2-40B4-BE49-F238E27FC236}">
                <a16:creationId xmlns:a16="http://schemas.microsoft.com/office/drawing/2014/main" id="{B6FAC0EC-1E8D-4A93-9E86-9D4ABD001C29}"/>
              </a:ext>
            </a:extLst>
          </p:cNvPr>
          <p:cNvSpPr txBox="1">
            <a:spLocks noChangeArrowheads="1"/>
          </p:cNvSpPr>
          <p:nvPr/>
        </p:nvSpPr>
        <p:spPr bwMode="auto">
          <a:xfrm>
            <a:off x="1360183" y="4657354"/>
            <a:ext cx="1717261" cy="73866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Establish Governance for Recovery</a:t>
            </a:r>
            <a:endParaRPr lang="en-US" altLang="en-US" sz="1400" dirty="0">
              <a:latin typeface="Arial" panose="020B0604020202020204" pitchFamily="34" charset="0"/>
              <a:cs typeface="Arial" panose="020B0604020202020204" pitchFamily="34" charset="0"/>
            </a:endParaRPr>
          </a:p>
        </p:txBody>
      </p:sp>
      <p:sp>
        <p:nvSpPr>
          <p:cNvPr id="50" name="Text Box 18">
            <a:extLst>
              <a:ext uri="{FF2B5EF4-FFF2-40B4-BE49-F238E27FC236}">
                <a16:creationId xmlns:a16="http://schemas.microsoft.com/office/drawing/2014/main" id="{C45EB4F1-3F5D-44D6-9753-32ADD0D10CAE}"/>
              </a:ext>
            </a:extLst>
          </p:cNvPr>
          <p:cNvSpPr txBox="1">
            <a:spLocks noChangeArrowheads="1"/>
          </p:cNvSpPr>
          <p:nvPr/>
        </p:nvSpPr>
        <p:spPr bwMode="auto">
          <a:xfrm>
            <a:off x="3182234" y="3618430"/>
            <a:ext cx="2761092" cy="16004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Conduct Operational Planning Process for Recovery</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Mission Analysis</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Factors</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Courses Open/Options</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Advantages/Disadvantages (Cost Benefit Analysis)</a:t>
            </a:r>
          </a:p>
        </p:txBody>
      </p:sp>
      <p:sp>
        <p:nvSpPr>
          <p:cNvPr id="51" name="Text Box 17">
            <a:extLst>
              <a:ext uri="{FF2B5EF4-FFF2-40B4-BE49-F238E27FC236}">
                <a16:creationId xmlns:a16="http://schemas.microsoft.com/office/drawing/2014/main" id="{0F207555-91EC-46D0-A438-09660F0535E2}"/>
              </a:ext>
            </a:extLst>
          </p:cNvPr>
          <p:cNvSpPr txBox="1">
            <a:spLocks noChangeArrowheads="1"/>
          </p:cNvSpPr>
          <p:nvPr/>
        </p:nvSpPr>
        <p:spPr bwMode="auto">
          <a:xfrm>
            <a:off x="7451559" y="3989271"/>
            <a:ext cx="1026280" cy="95410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Issue Written Recovery Plan</a:t>
            </a:r>
            <a:endParaRPr lang="en-US" altLang="en-US" sz="1400" dirty="0">
              <a:latin typeface="Arial" panose="020B0604020202020204" pitchFamily="34" charset="0"/>
              <a:cs typeface="Arial" panose="020B0604020202020204" pitchFamily="34" charset="0"/>
            </a:endParaRPr>
          </a:p>
        </p:txBody>
      </p:sp>
      <p:sp>
        <p:nvSpPr>
          <p:cNvPr id="52" name="Text Box 17">
            <a:extLst>
              <a:ext uri="{FF2B5EF4-FFF2-40B4-BE49-F238E27FC236}">
                <a16:creationId xmlns:a16="http://schemas.microsoft.com/office/drawing/2014/main" id="{B1833B70-EDDD-4091-BC14-7F06003DE98A}"/>
              </a:ext>
            </a:extLst>
          </p:cNvPr>
          <p:cNvSpPr txBox="1">
            <a:spLocks noChangeArrowheads="1"/>
          </p:cNvSpPr>
          <p:nvPr/>
        </p:nvSpPr>
        <p:spPr bwMode="auto">
          <a:xfrm>
            <a:off x="8577274" y="4108251"/>
            <a:ext cx="1334810" cy="73866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Implement Recovery Plan</a:t>
            </a:r>
          </a:p>
        </p:txBody>
      </p:sp>
      <p:sp>
        <p:nvSpPr>
          <p:cNvPr id="53" name="Text Box 17">
            <a:extLst>
              <a:ext uri="{FF2B5EF4-FFF2-40B4-BE49-F238E27FC236}">
                <a16:creationId xmlns:a16="http://schemas.microsoft.com/office/drawing/2014/main" id="{BE0F4A92-0AC2-4EBE-AE12-19B6B4763DCE}"/>
              </a:ext>
            </a:extLst>
          </p:cNvPr>
          <p:cNvSpPr txBox="1">
            <a:spLocks noChangeArrowheads="1"/>
          </p:cNvSpPr>
          <p:nvPr/>
        </p:nvSpPr>
        <p:spPr bwMode="auto">
          <a:xfrm>
            <a:off x="6025815" y="4126166"/>
            <a:ext cx="1319433" cy="52322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Leadership Decision</a:t>
            </a:r>
            <a:endParaRPr lang="en-US" altLang="en-US" sz="1400" dirty="0">
              <a:latin typeface="Arial" panose="020B0604020202020204" pitchFamily="34" charset="0"/>
              <a:cs typeface="Arial" panose="020B0604020202020204" pitchFamily="34" charset="0"/>
            </a:endParaRPr>
          </a:p>
        </p:txBody>
      </p:sp>
      <p:sp>
        <p:nvSpPr>
          <p:cNvPr id="54" name="Text Box 18">
            <a:extLst>
              <a:ext uri="{FF2B5EF4-FFF2-40B4-BE49-F238E27FC236}">
                <a16:creationId xmlns:a16="http://schemas.microsoft.com/office/drawing/2014/main" id="{4AF978B5-1138-4ED4-9818-BF270467648B}"/>
              </a:ext>
            </a:extLst>
          </p:cNvPr>
          <p:cNvSpPr txBox="1">
            <a:spLocks noChangeArrowheads="1"/>
          </p:cNvSpPr>
          <p:nvPr/>
        </p:nvSpPr>
        <p:spPr bwMode="auto">
          <a:xfrm>
            <a:off x="9986960" y="3938974"/>
            <a:ext cx="1966141" cy="116955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Arial" panose="020B0604020202020204" pitchFamily="34" charset="0"/>
                <a:cs typeface="Arial" panose="020B0604020202020204" pitchFamily="34" charset="0"/>
              </a:rPr>
              <a:t>Adjust Recovery Plan</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Hazard Changes</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New Data</a:t>
            </a:r>
          </a:p>
          <a:p>
            <a:pPr marL="285750" indent="-285750">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Feedback</a:t>
            </a:r>
          </a:p>
        </p:txBody>
      </p:sp>
      <p:sp>
        <p:nvSpPr>
          <p:cNvPr id="55" name="Text Box 16">
            <a:extLst>
              <a:ext uri="{FF2B5EF4-FFF2-40B4-BE49-F238E27FC236}">
                <a16:creationId xmlns:a16="http://schemas.microsoft.com/office/drawing/2014/main" id="{0A311645-BE0D-43C5-B9A6-A4AF765EF567}"/>
              </a:ext>
            </a:extLst>
          </p:cNvPr>
          <p:cNvSpPr txBox="1">
            <a:spLocks noChangeArrowheads="1"/>
          </p:cNvSpPr>
          <p:nvPr/>
        </p:nvSpPr>
        <p:spPr bwMode="auto">
          <a:xfrm>
            <a:off x="3984423" y="5518822"/>
            <a:ext cx="1156714" cy="3077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solidFill>
                  <a:srgbClr val="C00000"/>
                </a:solidFill>
                <a:latin typeface="Arial" panose="020B0604020202020204" pitchFamily="34" charset="0"/>
                <a:cs typeface="Arial" panose="020B0604020202020204" pitchFamily="34" charset="0"/>
              </a:rPr>
              <a:t>Feedback</a:t>
            </a:r>
            <a:endParaRPr lang="en-US" altLang="en-US" sz="1400" dirty="0">
              <a:solidFill>
                <a:srgbClr val="C00000"/>
              </a:solidFill>
              <a:latin typeface="Arial" panose="020B0604020202020204" pitchFamily="34" charset="0"/>
              <a:cs typeface="Arial" panose="020B0604020202020204" pitchFamily="34" charset="0"/>
            </a:endParaRPr>
          </a:p>
        </p:txBody>
      </p:sp>
      <p:cxnSp>
        <p:nvCxnSpPr>
          <p:cNvPr id="56" name="Connector: Elbow 55">
            <a:extLst>
              <a:ext uri="{FF2B5EF4-FFF2-40B4-BE49-F238E27FC236}">
                <a16:creationId xmlns:a16="http://schemas.microsoft.com/office/drawing/2014/main" id="{49ECB22B-9FDE-42DB-9E20-2DD980000058}"/>
              </a:ext>
            </a:extLst>
          </p:cNvPr>
          <p:cNvCxnSpPr>
            <a:cxnSpLocks/>
            <a:stCxn id="54" idx="2"/>
            <a:endCxn id="55" idx="3"/>
          </p:cNvCxnSpPr>
          <p:nvPr/>
        </p:nvCxnSpPr>
        <p:spPr>
          <a:xfrm rot="5400000">
            <a:off x="7773491" y="2476171"/>
            <a:ext cx="564186" cy="58288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290C4E4B-6098-43A6-BC3F-F83B2F682921}"/>
              </a:ext>
            </a:extLst>
          </p:cNvPr>
          <p:cNvCxnSpPr>
            <a:cxnSpLocks/>
            <a:stCxn id="55" idx="1"/>
            <a:endCxn id="49" idx="2"/>
          </p:cNvCxnSpPr>
          <p:nvPr/>
        </p:nvCxnSpPr>
        <p:spPr>
          <a:xfrm rot="10800000">
            <a:off x="2218815" y="5396019"/>
            <a:ext cx="1765609" cy="27669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 Box 16">
            <a:extLst>
              <a:ext uri="{FF2B5EF4-FFF2-40B4-BE49-F238E27FC236}">
                <a16:creationId xmlns:a16="http://schemas.microsoft.com/office/drawing/2014/main" id="{029E0D62-2FEB-49FE-AE30-5ECB42992140}"/>
              </a:ext>
            </a:extLst>
          </p:cNvPr>
          <p:cNvSpPr txBox="1">
            <a:spLocks noChangeArrowheads="1"/>
          </p:cNvSpPr>
          <p:nvPr/>
        </p:nvSpPr>
        <p:spPr bwMode="auto">
          <a:xfrm>
            <a:off x="5395040" y="5866096"/>
            <a:ext cx="1940041" cy="46166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C00000"/>
                </a:solidFill>
                <a:latin typeface="Arial" panose="020B0604020202020204" pitchFamily="34" charset="0"/>
                <a:cs typeface="Arial" panose="020B0604020202020204" pitchFamily="34" charset="0"/>
              </a:rPr>
              <a:t>RECOVERY</a:t>
            </a:r>
            <a:endParaRPr lang="en-US" altLang="en-US" sz="2400" dirty="0">
              <a:solidFill>
                <a:srgbClr val="C00000"/>
              </a:solidFill>
              <a:latin typeface="Arial" panose="020B0604020202020204" pitchFamily="34" charset="0"/>
              <a:cs typeface="Arial" panose="020B0604020202020204" pitchFamily="34" charset="0"/>
            </a:endParaRPr>
          </a:p>
        </p:txBody>
      </p:sp>
      <p:sp>
        <p:nvSpPr>
          <p:cNvPr id="42" name="Text Box 16">
            <a:extLst>
              <a:ext uri="{FF2B5EF4-FFF2-40B4-BE49-F238E27FC236}">
                <a16:creationId xmlns:a16="http://schemas.microsoft.com/office/drawing/2014/main" id="{DA25326A-3A8A-4DF7-8DF2-C91267ED0DE6}"/>
              </a:ext>
            </a:extLst>
          </p:cNvPr>
          <p:cNvSpPr txBox="1">
            <a:spLocks noChangeArrowheads="1"/>
          </p:cNvSpPr>
          <p:nvPr/>
        </p:nvSpPr>
        <p:spPr bwMode="auto">
          <a:xfrm>
            <a:off x="391366" y="1893387"/>
            <a:ext cx="1942777" cy="3077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solidFill>
                  <a:srgbClr val="C00000"/>
                </a:solidFill>
                <a:latin typeface="Arial" panose="020B0604020202020204" pitchFamily="34" charset="0"/>
                <a:cs typeface="Arial" panose="020B0604020202020204" pitchFamily="34" charset="0"/>
              </a:rPr>
              <a:t>Hazard Assessment</a:t>
            </a:r>
          </a:p>
        </p:txBody>
      </p:sp>
      <p:cxnSp>
        <p:nvCxnSpPr>
          <p:cNvPr id="10" name="Straight Arrow Connector 9">
            <a:extLst>
              <a:ext uri="{FF2B5EF4-FFF2-40B4-BE49-F238E27FC236}">
                <a16:creationId xmlns:a16="http://schemas.microsoft.com/office/drawing/2014/main" id="{6BBBFF1D-0BBE-42DF-AB77-3686DBD223ED}"/>
              </a:ext>
            </a:extLst>
          </p:cNvPr>
          <p:cNvCxnSpPr>
            <a:stCxn id="7186" idx="2"/>
            <a:endCxn id="40" idx="0"/>
          </p:cNvCxnSpPr>
          <p:nvPr/>
        </p:nvCxnSpPr>
        <p:spPr>
          <a:xfrm>
            <a:off x="4148894" y="2674095"/>
            <a:ext cx="0" cy="2110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3D0193F-921C-48AA-AB90-BF808F7FBCB4}"/>
              </a:ext>
            </a:extLst>
          </p:cNvPr>
          <p:cNvCxnSpPr>
            <a:cxnSpLocks/>
            <a:stCxn id="35" idx="2"/>
          </p:cNvCxnSpPr>
          <p:nvPr/>
        </p:nvCxnSpPr>
        <p:spPr>
          <a:xfrm>
            <a:off x="6252575" y="2179741"/>
            <a:ext cx="13837" cy="876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33A6F13-898E-4A4C-918E-55D012D53691}"/>
              </a:ext>
            </a:extLst>
          </p:cNvPr>
          <p:cNvCxnSpPr>
            <a:cxnSpLocks/>
            <a:stCxn id="33" idx="2"/>
          </p:cNvCxnSpPr>
          <p:nvPr/>
        </p:nvCxnSpPr>
        <p:spPr>
          <a:xfrm flipH="1">
            <a:off x="7541721" y="2473733"/>
            <a:ext cx="1" cy="582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8268E1C-AB6A-4E97-B15D-D50CEE9652DD}"/>
              </a:ext>
            </a:extLst>
          </p:cNvPr>
          <p:cNvCxnSpPr>
            <a:cxnSpLocks/>
          </p:cNvCxnSpPr>
          <p:nvPr/>
        </p:nvCxnSpPr>
        <p:spPr>
          <a:xfrm>
            <a:off x="8811722" y="2377270"/>
            <a:ext cx="0" cy="679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 Box 16">
            <a:extLst>
              <a:ext uri="{FF2B5EF4-FFF2-40B4-BE49-F238E27FC236}">
                <a16:creationId xmlns:a16="http://schemas.microsoft.com/office/drawing/2014/main" id="{B4709B40-4A0C-442D-B997-5FCFE1ED6B3B}"/>
              </a:ext>
            </a:extLst>
          </p:cNvPr>
          <p:cNvSpPr txBox="1">
            <a:spLocks noChangeArrowheads="1"/>
          </p:cNvSpPr>
          <p:nvPr/>
        </p:nvSpPr>
        <p:spPr bwMode="auto">
          <a:xfrm>
            <a:off x="593344" y="4287516"/>
            <a:ext cx="2514014" cy="3077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solidFill>
                  <a:srgbClr val="C00000"/>
                </a:solidFill>
                <a:latin typeface="Arial" panose="020B0604020202020204" pitchFamily="34" charset="0"/>
                <a:cs typeface="Arial" panose="020B0604020202020204" pitchFamily="34" charset="0"/>
              </a:rPr>
              <a:t>Shared Hazard Assessment</a:t>
            </a:r>
          </a:p>
        </p:txBody>
      </p:sp>
      <p:cxnSp>
        <p:nvCxnSpPr>
          <p:cNvPr id="7168" name="Straight Arrow Connector 7167">
            <a:extLst>
              <a:ext uri="{FF2B5EF4-FFF2-40B4-BE49-F238E27FC236}">
                <a16:creationId xmlns:a16="http://schemas.microsoft.com/office/drawing/2014/main" id="{46E64064-D4BE-4C0B-8B12-B0042694227E}"/>
              </a:ext>
            </a:extLst>
          </p:cNvPr>
          <p:cNvCxnSpPr>
            <a:cxnSpLocks/>
            <a:stCxn id="50" idx="2"/>
            <a:endCxn id="55" idx="0"/>
          </p:cNvCxnSpPr>
          <p:nvPr/>
        </p:nvCxnSpPr>
        <p:spPr>
          <a:xfrm>
            <a:off x="4562780" y="5218868"/>
            <a:ext cx="0" cy="299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78" name="Straight Arrow Connector 7177">
            <a:extLst>
              <a:ext uri="{FF2B5EF4-FFF2-40B4-BE49-F238E27FC236}">
                <a16:creationId xmlns:a16="http://schemas.microsoft.com/office/drawing/2014/main" id="{2930F8C0-A431-40C6-9670-04CF997CDD8A}"/>
              </a:ext>
            </a:extLst>
          </p:cNvPr>
          <p:cNvCxnSpPr/>
          <p:nvPr/>
        </p:nvCxnSpPr>
        <p:spPr>
          <a:xfrm>
            <a:off x="6685531" y="4675120"/>
            <a:ext cx="0" cy="948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80" name="Straight Arrow Connector 7179">
            <a:extLst>
              <a:ext uri="{FF2B5EF4-FFF2-40B4-BE49-F238E27FC236}">
                <a16:creationId xmlns:a16="http://schemas.microsoft.com/office/drawing/2014/main" id="{43491204-E0A3-4B90-A794-783E0897FF15}"/>
              </a:ext>
            </a:extLst>
          </p:cNvPr>
          <p:cNvCxnSpPr/>
          <p:nvPr/>
        </p:nvCxnSpPr>
        <p:spPr>
          <a:xfrm>
            <a:off x="7964699" y="4943378"/>
            <a:ext cx="0" cy="72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82" name="Straight Arrow Connector 7181">
            <a:extLst>
              <a:ext uri="{FF2B5EF4-FFF2-40B4-BE49-F238E27FC236}">
                <a16:creationId xmlns:a16="http://schemas.microsoft.com/office/drawing/2014/main" id="{D37FEF3A-BAD1-4F9A-9B60-4933D7494128}"/>
              </a:ext>
            </a:extLst>
          </p:cNvPr>
          <p:cNvCxnSpPr/>
          <p:nvPr/>
        </p:nvCxnSpPr>
        <p:spPr>
          <a:xfrm>
            <a:off x="9244679" y="4846915"/>
            <a:ext cx="0" cy="825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212751"/>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7197"/>
                                        </p:tgtEl>
                                        <p:attrNameLst>
                                          <p:attrName>style.visibility</p:attrName>
                                        </p:attrNameLst>
                                      </p:cBhvr>
                                      <p:to>
                                        <p:strVal val="visible"/>
                                      </p:to>
                                    </p:set>
                                    <p:anim calcmode="lin" valueType="num">
                                      <p:cBhvr>
                                        <p:cTn id="7" dur="500" fill="hold"/>
                                        <p:tgtEl>
                                          <p:spTgt spid="7197"/>
                                        </p:tgtEl>
                                        <p:attrNameLst>
                                          <p:attrName>ppt_w</p:attrName>
                                        </p:attrNameLst>
                                      </p:cBhvr>
                                      <p:tavLst>
                                        <p:tav tm="0">
                                          <p:val>
                                            <p:strVal val="4*#ppt_w"/>
                                          </p:val>
                                        </p:tav>
                                        <p:tav tm="100000">
                                          <p:val>
                                            <p:strVal val="#ppt_w"/>
                                          </p:val>
                                        </p:tav>
                                      </p:tavLst>
                                    </p:anim>
                                    <p:anim calcmode="lin" valueType="num">
                                      <p:cBhvr>
                                        <p:cTn id="8" dur="500" fill="hold"/>
                                        <p:tgtEl>
                                          <p:spTgt spid="7197"/>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nodeType="afterEffect">
                                  <p:stCondLst>
                                    <p:cond delay="0"/>
                                  </p:stCondLst>
                                  <p:childTnLst>
                                    <p:set>
                                      <p:cBhvr>
                                        <p:cTn id="11" dur="1" fill="hold">
                                          <p:stCondLst>
                                            <p:cond delay="0"/>
                                          </p:stCondLst>
                                        </p:cTn>
                                        <p:tgtEl>
                                          <p:spTgt spid="7199"/>
                                        </p:tgtEl>
                                        <p:attrNameLst>
                                          <p:attrName>style.visibility</p:attrName>
                                        </p:attrNameLst>
                                      </p:cBhvr>
                                      <p:to>
                                        <p:strVal val="visible"/>
                                      </p:to>
                                    </p:set>
                                    <p:anim calcmode="lin" valueType="num">
                                      <p:cBhvr>
                                        <p:cTn id="12" dur="500" fill="hold"/>
                                        <p:tgtEl>
                                          <p:spTgt spid="7199"/>
                                        </p:tgtEl>
                                        <p:attrNameLst>
                                          <p:attrName>ppt_w</p:attrName>
                                        </p:attrNameLst>
                                      </p:cBhvr>
                                      <p:tavLst>
                                        <p:tav tm="0">
                                          <p:val>
                                            <p:strVal val="4*#ppt_w"/>
                                          </p:val>
                                        </p:tav>
                                        <p:tav tm="100000">
                                          <p:val>
                                            <p:strVal val="#ppt_w"/>
                                          </p:val>
                                        </p:tav>
                                      </p:tavLst>
                                    </p:anim>
                                    <p:anim calcmode="lin" valueType="num">
                                      <p:cBhvr>
                                        <p:cTn id="13" dur="500" fill="hold"/>
                                        <p:tgtEl>
                                          <p:spTgt spid="7199"/>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500"/>
                            </p:stCondLst>
                            <p:childTnLst>
                              <p:par>
                                <p:cTn id="22" presetID="23" presetClass="entr" presetSubtype="272"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strVal val="2/3*#ppt_w"/>
                                          </p:val>
                                        </p:tav>
                                        <p:tav tm="100000">
                                          <p:val>
                                            <p:strVal val="#ppt_w"/>
                                          </p:val>
                                        </p:tav>
                                      </p:tavLst>
                                    </p:anim>
                                    <p:anim calcmode="lin" valueType="num">
                                      <p:cBhvr>
                                        <p:cTn id="25" dur="500" fill="hold"/>
                                        <p:tgtEl>
                                          <p:spTgt spid="23"/>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23"/>
                                        </p:tgtEl>
                                        <p:attrNameLst>
                                          <p:attrName>ppt_c</p:attrName>
                                        </p:attrNameLst>
                                      </p:cBhvr>
                                      <p:to>
                                        <a:schemeClr val="tx1"/>
                                      </p:to>
                                    </p:animClr>
                                  </p:subTnLst>
                                </p:cTn>
                              </p:par>
                            </p:childTnLst>
                          </p:cTn>
                        </p:par>
                        <p:par>
                          <p:cTn id="26" fill="hold">
                            <p:stCondLst>
                              <p:cond delay="1000"/>
                            </p:stCondLst>
                            <p:childTnLst>
                              <p:par>
                                <p:cTn id="27" presetID="23" presetClass="entr" presetSubtype="272" fill="hold" grpId="0" nodeType="afterEffect">
                                  <p:stCondLst>
                                    <p:cond delay="0"/>
                                  </p:stCondLst>
                                  <p:childTnLst>
                                    <p:set>
                                      <p:cBhvr>
                                        <p:cTn id="28" dur="1" fill="hold">
                                          <p:stCondLst>
                                            <p:cond delay="0"/>
                                          </p:stCondLst>
                                        </p:cTn>
                                        <p:tgtEl>
                                          <p:spTgt spid="7183"/>
                                        </p:tgtEl>
                                        <p:attrNameLst>
                                          <p:attrName>style.visibility</p:attrName>
                                        </p:attrNameLst>
                                      </p:cBhvr>
                                      <p:to>
                                        <p:strVal val="visible"/>
                                      </p:to>
                                    </p:set>
                                    <p:anim calcmode="lin" valueType="num">
                                      <p:cBhvr>
                                        <p:cTn id="29" dur="500" fill="hold"/>
                                        <p:tgtEl>
                                          <p:spTgt spid="7183"/>
                                        </p:tgtEl>
                                        <p:attrNameLst>
                                          <p:attrName>ppt_w</p:attrName>
                                        </p:attrNameLst>
                                      </p:cBhvr>
                                      <p:tavLst>
                                        <p:tav tm="0">
                                          <p:val>
                                            <p:strVal val="2/3*#ppt_w"/>
                                          </p:val>
                                        </p:tav>
                                        <p:tav tm="100000">
                                          <p:val>
                                            <p:strVal val="#ppt_w"/>
                                          </p:val>
                                        </p:tav>
                                      </p:tavLst>
                                    </p:anim>
                                    <p:anim calcmode="lin" valueType="num">
                                      <p:cBhvr>
                                        <p:cTn id="30" dur="500" fill="hold"/>
                                        <p:tgtEl>
                                          <p:spTgt spid="7183"/>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7183"/>
                                        </p:tgtEl>
                                        <p:attrNameLst>
                                          <p:attrName>ppt_c</p:attrName>
                                        </p:attrNameLst>
                                      </p:cBhvr>
                                      <p:to>
                                        <a:schemeClr val="tx1"/>
                                      </p:to>
                                    </p:animClr>
                                  </p:subTnLst>
                                </p:cTn>
                              </p:par>
                            </p:childTnLst>
                          </p:cTn>
                        </p:par>
                        <p:par>
                          <p:cTn id="31" fill="hold">
                            <p:stCondLst>
                              <p:cond delay="1500"/>
                            </p:stCondLst>
                            <p:childTnLst>
                              <p:par>
                                <p:cTn id="32" presetID="23" presetClass="entr" presetSubtype="272" fill="hold" grpId="0" nodeType="afterEffect">
                                  <p:stCondLst>
                                    <p:cond delay="0"/>
                                  </p:stCondLst>
                                  <p:childTnLst>
                                    <p:set>
                                      <p:cBhvr>
                                        <p:cTn id="33" dur="1" fill="hold">
                                          <p:stCondLst>
                                            <p:cond delay="0"/>
                                          </p:stCondLst>
                                        </p:cTn>
                                        <p:tgtEl>
                                          <p:spTgt spid="7184"/>
                                        </p:tgtEl>
                                        <p:attrNameLst>
                                          <p:attrName>style.visibility</p:attrName>
                                        </p:attrNameLst>
                                      </p:cBhvr>
                                      <p:to>
                                        <p:strVal val="visible"/>
                                      </p:to>
                                    </p:set>
                                    <p:anim calcmode="lin" valueType="num">
                                      <p:cBhvr>
                                        <p:cTn id="34" dur="500" fill="hold"/>
                                        <p:tgtEl>
                                          <p:spTgt spid="7184"/>
                                        </p:tgtEl>
                                        <p:attrNameLst>
                                          <p:attrName>ppt_w</p:attrName>
                                        </p:attrNameLst>
                                      </p:cBhvr>
                                      <p:tavLst>
                                        <p:tav tm="0">
                                          <p:val>
                                            <p:strVal val="2/3*#ppt_w"/>
                                          </p:val>
                                        </p:tav>
                                        <p:tav tm="100000">
                                          <p:val>
                                            <p:strVal val="#ppt_w"/>
                                          </p:val>
                                        </p:tav>
                                      </p:tavLst>
                                    </p:anim>
                                    <p:anim calcmode="lin" valueType="num">
                                      <p:cBhvr>
                                        <p:cTn id="35" dur="500" fill="hold"/>
                                        <p:tgtEl>
                                          <p:spTgt spid="7184"/>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7184"/>
                                        </p:tgtEl>
                                        <p:attrNameLst>
                                          <p:attrName>ppt_c</p:attrName>
                                        </p:attrNameLst>
                                      </p:cBhvr>
                                      <p:to>
                                        <a:schemeClr val="tx1"/>
                                      </p:to>
                                    </p:animClr>
                                  </p:subTnLst>
                                </p:cTn>
                              </p:par>
                            </p:childTnLst>
                          </p:cTn>
                        </p:par>
                        <p:par>
                          <p:cTn id="36" fill="hold">
                            <p:stCondLst>
                              <p:cond delay="2000"/>
                            </p:stCondLst>
                            <p:childTnLst>
                              <p:par>
                                <p:cTn id="37" presetID="23" presetClass="entr" presetSubtype="272"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strVal val="2/3*#ppt_w"/>
                                          </p:val>
                                        </p:tav>
                                        <p:tav tm="100000">
                                          <p:val>
                                            <p:strVal val="#ppt_w"/>
                                          </p:val>
                                        </p:tav>
                                      </p:tavLst>
                                    </p:anim>
                                    <p:anim calcmode="lin" valueType="num">
                                      <p:cBhvr>
                                        <p:cTn id="40" dur="500" fill="hold"/>
                                        <p:tgtEl>
                                          <p:spTgt spid="42"/>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42"/>
                                        </p:tgtEl>
                                        <p:attrNameLst>
                                          <p:attrName>ppt_c</p:attrName>
                                        </p:attrNameLst>
                                      </p:cBhvr>
                                      <p:to>
                                        <a:schemeClr val="tx1"/>
                                      </p:to>
                                    </p:animClr>
                                  </p:subTnLst>
                                </p:cTn>
                              </p:par>
                            </p:childTnLst>
                          </p:cTn>
                        </p:par>
                        <p:par>
                          <p:cTn id="41" fill="hold">
                            <p:stCondLst>
                              <p:cond delay="2500"/>
                            </p:stCondLst>
                            <p:childTnLst>
                              <p:par>
                                <p:cTn id="42" presetID="23" presetClass="entr" presetSubtype="272" fill="hold" grpId="0" nodeType="afterEffect">
                                  <p:stCondLst>
                                    <p:cond delay="0"/>
                                  </p:stCondLst>
                                  <p:childTnLst>
                                    <p:set>
                                      <p:cBhvr>
                                        <p:cTn id="43" dur="1" fill="hold">
                                          <p:stCondLst>
                                            <p:cond delay="0"/>
                                          </p:stCondLst>
                                        </p:cTn>
                                        <p:tgtEl>
                                          <p:spTgt spid="7185"/>
                                        </p:tgtEl>
                                        <p:attrNameLst>
                                          <p:attrName>style.visibility</p:attrName>
                                        </p:attrNameLst>
                                      </p:cBhvr>
                                      <p:to>
                                        <p:strVal val="visible"/>
                                      </p:to>
                                    </p:set>
                                    <p:anim calcmode="lin" valueType="num">
                                      <p:cBhvr>
                                        <p:cTn id="44" dur="500" fill="hold"/>
                                        <p:tgtEl>
                                          <p:spTgt spid="7185"/>
                                        </p:tgtEl>
                                        <p:attrNameLst>
                                          <p:attrName>ppt_w</p:attrName>
                                        </p:attrNameLst>
                                      </p:cBhvr>
                                      <p:tavLst>
                                        <p:tav tm="0">
                                          <p:val>
                                            <p:strVal val="2/3*#ppt_w"/>
                                          </p:val>
                                        </p:tav>
                                        <p:tav tm="100000">
                                          <p:val>
                                            <p:strVal val="#ppt_w"/>
                                          </p:val>
                                        </p:tav>
                                      </p:tavLst>
                                    </p:anim>
                                    <p:anim calcmode="lin" valueType="num">
                                      <p:cBhvr>
                                        <p:cTn id="45" dur="500" fill="hold"/>
                                        <p:tgtEl>
                                          <p:spTgt spid="7185"/>
                                        </p:tgtEl>
                                        <p:attrNameLst>
                                          <p:attrName>ppt_h</p:attrName>
                                        </p:attrNameLst>
                                      </p:cBhvr>
                                      <p:tavLst>
                                        <p:tav tm="0">
                                          <p:val>
                                            <p:strVal val="2/3*#ppt_h"/>
                                          </p:val>
                                        </p:tav>
                                        <p:tav tm="100000">
                                          <p:val>
                                            <p:strVal val="#ppt_h"/>
                                          </p:val>
                                        </p:tav>
                                      </p:tavLst>
                                    </p:anim>
                                  </p:childTnLst>
                                </p:cTn>
                              </p:par>
                            </p:childTnLst>
                          </p:cTn>
                        </p:par>
                        <p:par>
                          <p:cTn id="46" fill="hold">
                            <p:stCondLst>
                              <p:cond delay="3000"/>
                            </p:stCondLst>
                            <p:childTnLst>
                              <p:par>
                                <p:cTn id="47" presetID="23" presetClass="entr" presetSubtype="272" fill="hold" grpId="0" nodeType="afterEffect">
                                  <p:stCondLst>
                                    <p:cond delay="0"/>
                                  </p:stCondLst>
                                  <p:childTnLst>
                                    <p:set>
                                      <p:cBhvr>
                                        <p:cTn id="48" dur="1" fill="hold">
                                          <p:stCondLst>
                                            <p:cond delay="0"/>
                                          </p:stCondLst>
                                        </p:cTn>
                                        <p:tgtEl>
                                          <p:spTgt spid="7186"/>
                                        </p:tgtEl>
                                        <p:attrNameLst>
                                          <p:attrName>style.visibility</p:attrName>
                                        </p:attrNameLst>
                                      </p:cBhvr>
                                      <p:to>
                                        <p:strVal val="visible"/>
                                      </p:to>
                                    </p:set>
                                    <p:anim calcmode="lin" valueType="num">
                                      <p:cBhvr>
                                        <p:cTn id="49" dur="500" fill="hold"/>
                                        <p:tgtEl>
                                          <p:spTgt spid="7186"/>
                                        </p:tgtEl>
                                        <p:attrNameLst>
                                          <p:attrName>ppt_w</p:attrName>
                                        </p:attrNameLst>
                                      </p:cBhvr>
                                      <p:tavLst>
                                        <p:tav tm="0">
                                          <p:val>
                                            <p:strVal val="2/3*#ppt_w"/>
                                          </p:val>
                                        </p:tav>
                                        <p:tav tm="100000">
                                          <p:val>
                                            <p:strVal val="#ppt_w"/>
                                          </p:val>
                                        </p:tav>
                                      </p:tavLst>
                                    </p:anim>
                                    <p:anim calcmode="lin" valueType="num">
                                      <p:cBhvr>
                                        <p:cTn id="50" dur="500" fill="hold"/>
                                        <p:tgtEl>
                                          <p:spTgt spid="7186"/>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7186"/>
                                        </p:tgtEl>
                                        <p:attrNameLst>
                                          <p:attrName>ppt_c</p:attrName>
                                        </p:attrNameLst>
                                      </p:cBhvr>
                                      <p:to>
                                        <a:schemeClr val="tx1"/>
                                      </p:to>
                                    </p:animClr>
                                  </p:subTnLst>
                                </p:cTn>
                              </p:par>
                            </p:childTnLst>
                          </p:cTn>
                        </p:par>
                        <p:par>
                          <p:cTn id="51" fill="hold">
                            <p:stCondLst>
                              <p:cond delay="3500"/>
                            </p:stCondLst>
                            <p:childTnLst>
                              <p:par>
                                <p:cTn id="52" presetID="23" presetClass="entr" presetSubtype="272"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strVal val="2/3*#ppt_w"/>
                                          </p:val>
                                        </p:tav>
                                        <p:tav tm="100000">
                                          <p:val>
                                            <p:strVal val="#ppt_w"/>
                                          </p:val>
                                        </p:tav>
                                      </p:tavLst>
                                    </p:anim>
                                    <p:anim calcmode="lin" valueType="num">
                                      <p:cBhvr>
                                        <p:cTn id="55" dur="500" fill="hold"/>
                                        <p:tgtEl>
                                          <p:spTgt spid="35"/>
                                        </p:tgtEl>
                                        <p:attrNameLst>
                                          <p:attrName>ppt_h</p:attrName>
                                        </p:attrNameLst>
                                      </p:cBhvr>
                                      <p:tavLst>
                                        <p:tav tm="0">
                                          <p:val>
                                            <p:strVal val="2/3*#ppt_h"/>
                                          </p:val>
                                        </p:tav>
                                        <p:tav tm="100000">
                                          <p:val>
                                            <p:strVal val="#ppt_h"/>
                                          </p:val>
                                        </p:tav>
                                      </p:tavLst>
                                    </p:anim>
                                  </p:childTnLst>
                                </p:cTn>
                              </p:par>
                            </p:childTnLst>
                          </p:cTn>
                        </p:par>
                        <p:par>
                          <p:cTn id="56" fill="hold">
                            <p:stCondLst>
                              <p:cond delay="4000"/>
                            </p:stCondLst>
                            <p:childTnLst>
                              <p:par>
                                <p:cTn id="57" presetID="23" presetClass="entr" presetSubtype="272"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strVal val="2/3*#ppt_w"/>
                                          </p:val>
                                        </p:tav>
                                        <p:tav tm="100000">
                                          <p:val>
                                            <p:strVal val="#ppt_w"/>
                                          </p:val>
                                        </p:tav>
                                      </p:tavLst>
                                    </p:anim>
                                    <p:anim calcmode="lin" valueType="num">
                                      <p:cBhvr>
                                        <p:cTn id="60" dur="500" fill="hold"/>
                                        <p:tgtEl>
                                          <p:spTgt spid="33"/>
                                        </p:tgtEl>
                                        <p:attrNameLst>
                                          <p:attrName>ppt_h</p:attrName>
                                        </p:attrNameLst>
                                      </p:cBhvr>
                                      <p:tavLst>
                                        <p:tav tm="0">
                                          <p:val>
                                            <p:strVal val="2/3*#ppt_h"/>
                                          </p:val>
                                        </p:tav>
                                        <p:tav tm="100000">
                                          <p:val>
                                            <p:strVal val="#ppt_h"/>
                                          </p:val>
                                        </p:tav>
                                      </p:tavLst>
                                    </p:anim>
                                  </p:childTnLst>
                                </p:cTn>
                              </p:par>
                            </p:childTnLst>
                          </p:cTn>
                        </p:par>
                        <p:par>
                          <p:cTn id="61" fill="hold">
                            <p:stCondLst>
                              <p:cond delay="4500"/>
                            </p:stCondLst>
                            <p:childTnLst>
                              <p:par>
                                <p:cTn id="62" presetID="23" presetClass="entr" presetSubtype="272"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strVal val="2/3*#ppt_w"/>
                                          </p:val>
                                        </p:tav>
                                        <p:tav tm="100000">
                                          <p:val>
                                            <p:strVal val="#ppt_w"/>
                                          </p:val>
                                        </p:tav>
                                      </p:tavLst>
                                    </p:anim>
                                    <p:anim calcmode="lin" valueType="num">
                                      <p:cBhvr>
                                        <p:cTn id="65" dur="500" fill="hold"/>
                                        <p:tgtEl>
                                          <p:spTgt spid="34"/>
                                        </p:tgtEl>
                                        <p:attrNameLst>
                                          <p:attrName>ppt_h</p:attrName>
                                        </p:attrNameLst>
                                      </p:cBhvr>
                                      <p:tavLst>
                                        <p:tav tm="0">
                                          <p:val>
                                            <p:strVal val="2/3*#ppt_h"/>
                                          </p:val>
                                        </p:tav>
                                        <p:tav tm="100000">
                                          <p:val>
                                            <p:strVal val="#ppt_h"/>
                                          </p:val>
                                        </p:tav>
                                      </p:tavLst>
                                    </p:anim>
                                  </p:childTnLst>
                                </p:cTn>
                              </p:par>
                            </p:childTnLst>
                          </p:cTn>
                        </p:par>
                        <p:par>
                          <p:cTn id="66" fill="hold">
                            <p:stCondLst>
                              <p:cond delay="5000"/>
                            </p:stCondLst>
                            <p:childTnLst>
                              <p:par>
                                <p:cTn id="67" presetID="23" presetClass="entr" presetSubtype="272"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strVal val="2/3*#ppt_w"/>
                                          </p:val>
                                        </p:tav>
                                        <p:tav tm="100000">
                                          <p:val>
                                            <p:strVal val="#ppt_w"/>
                                          </p:val>
                                        </p:tav>
                                      </p:tavLst>
                                    </p:anim>
                                    <p:anim calcmode="lin" valueType="num">
                                      <p:cBhvr>
                                        <p:cTn id="70" dur="500" fill="hold"/>
                                        <p:tgtEl>
                                          <p:spTgt spid="37"/>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37"/>
                                        </p:tgtEl>
                                        <p:attrNameLst>
                                          <p:attrName>ppt_c</p:attrName>
                                        </p:attrNameLst>
                                      </p:cBhvr>
                                      <p:to>
                                        <a:schemeClr val="tx1"/>
                                      </p:to>
                                    </p:animClr>
                                  </p:subTnLst>
                                </p:cTn>
                              </p:par>
                            </p:childTnLst>
                          </p:cTn>
                        </p:par>
                        <p:par>
                          <p:cTn id="71" fill="hold">
                            <p:stCondLst>
                              <p:cond delay="5500"/>
                            </p:stCondLst>
                            <p:childTnLst>
                              <p:par>
                                <p:cTn id="72" presetID="23" presetClass="entr" presetSubtype="272"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p:cTn id="74" dur="500" fill="hold"/>
                                        <p:tgtEl>
                                          <p:spTgt spid="40"/>
                                        </p:tgtEl>
                                        <p:attrNameLst>
                                          <p:attrName>ppt_w</p:attrName>
                                        </p:attrNameLst>
                                      </p:cBhvr>
                                      <p:tavLst>
                                        <p:tav tm="0">
                                          <p:val>
                                            <p:strVal val="2/3*#ppt_w"/>
                                          </p:val>
                                        </p:tav>
                                        <p:tav tm="100000">
                                          <p:val>
                                            <p:strVal val="#ppt_w"/>
                                          </p:val>
                                        </p:tav>
                                      </p:tavLst>
                                    </p:anim>
                                    <p:anim calcmode="lin" valueType="num">
                                      <p:cBhvr>
                                        <p:cTn id="75" dur="500" fill="hold"/>
                                        <p:tgtEl>
                                          <p:spTgt spid="40"/>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40"/>
                                        </p:tgtEl>
                                        <p:attrNameLst>
                                          <p:attrName>ppt_c</p:attrName>
                                        </p:attrNameLst>
                                      </p:cBhvr>
                                      <p:to>
                                        <a:schemeClr val="tx1"/>
                                      </p:to>
                                    </p:animClr>
                                  </p:subTnLst>
                                </p:cTn>
                              </p:par>
                            </p:childTnLst>
                          </p:cTn>
                        </p:par>
                        <p:par>
                          <p:cTn id="76" fill="hold">
                            <p:stCondLst>
                              <p:cond delay="6000"/>
                            </p:stCondLst>
                            <p:childTnLst>
                              <p:par>
                                <p:cTn id="77" presetID="22" presetClass="entr" presetSubtype="2"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right)">
                                      <p:cBhvr>
                                        <p:cTn id="79" dur="500"/>
                                        <p:tgtEl>
                                          <p:spTgt spid="6"/>
                                        </p:tgtEl>
                                      </p:cBhvr>
                                    </p:animEffect>
                                  </p:childTnLst>
                                </p:cTn>
                              </p:par>
                            </p:childTnLst>
                          </p:cTn>
                        </p:par>
                        <p:par>
                          <p:cTn id="80" fill="hold">
                            <p:stCondLst>
                              <p:cond delay="6500"/>
                            </p:stCondLst>
                            <p:childTnLst>
                              <p:par>
                                <p:cTn id="81" presetID="22" presetClass="entr" presetSubtype="1"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up)">
                                      <p:cBhvr>
                                        <p:cTn id="83" dur="500"/>
                                        <p:tgtEl>
                                          <p:spTgt spid="25"/>
                                        </p:tgtEl>
                                      </p:cBhvr>
                                    </p:animEffect>
                                  </p:childTnLst>
                                </p:cTn>
                              </p:par>
                            </p:childTnLst>
                          </p:cTn>
                        </p:par>
                        <p:par>
                          <p:cTn id="84" fill="hold">
                            <p:stCondLst>
                              <p:cond delay="7000"/>
                            </p:stCondLst>
                            <p:childTnLst>
                              <p:par>
                                <p:cTn id="85" presetID="22" presetClass="entr" presetSubtype="1"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500"/>
                                        <p:tgtEl>
                                          <p:spTgt spid="19"/>
                                        </p:tgtEl>
                                      </p:cBhvr>
                                    </p:animEffect>
                                  </p:childTnLst>
                                </p:cTn>
                              </p:par>
                            </p:childTnLst>
                          </p:cTn>
                        </p:par>
                        <p:par>
                          <p:cTn id="88" fill="hold">
                            <p:stCondLst>
                              <p:cond delay="750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8000"/>
                            </p:stCondLst>
                            <p:childTnLst>
                              <p:par>
                                <p:cTn id="93" presetID="22" presetClass="entr" presetSubtype="1"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up)">
                                      <p:cBhvr>
                                        <p:cTn id="95" dur="500"/>
                                        <p:tgtEl>
                                          <p:spTgt spid="10"/>
                                        </p:tgtEl>
                                      </p:cBhvr>
                                    </p:animEffect>
                                  </p:childTnLst>
                                </p:cTn>
                              </p:par>
                            </p:childTnLst>
                          </p:cTn>
                        </p:par>
                        <p:par>
                          <p:cTn id="96" fill="hold">
                            <p:stCondLst>
                              <p:cond delay="8500"/>
                            </p:stCondLst>
                            <p:childTnLst>
                              <p:par>
                                <p:cTn id="97" presetID="22" presetClass="entr" presetSubtype="2" fill="hold"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righ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Effect transition="in" filter="fade">
                                      <p:cBhvr>
                                        <p:cTn id="106" dur="500"/>
                                        <p:tgtEl>
                                          <p:spTgt spid="46"/>
                                        </p:tgtEl>
                                      </p:cBhvr>
                                    </p:animEffect>
                                  </p:childTnLst>
                                </p:cTn>
                              </p:par>
                            </p:childTnLst>
                          </p:cTn>
                        </p:par>
                        <p:par>
                          <p:cTn id="107" fill="hold">
                            <p:stCondLst>
                              <p:cond delay="500"/>
                            </p:stCondLst>
                            <p:childTnLst>
                              <p:par>
                                <p:cTn id="108" presetID="23" presetClass="entr" presetSubtype="272" fill="hold" grpId="0" nodeType="afterEffect">
                                  <p:stCondLst>
                                    <p:cond delay="0"/>
                                  </p:stCondLst>
                                  <p:childTnLst>
                                    <p:set>
                                      <p:cBhvr>
                                        <p:cTn id="109" dur="1" fill="hold">
                                          <p:stCondLst>
                                            <p:cond delay="0"/>
                                          </p:stCondLst>
                                        </p:cTn>
                                        <p:tgtEl>
                                          <p:spTgt spid="62"/>
                                        </p:tgtEl>
                                        <p:attrNameLst>
                                          <p:attrName>style.visibility</p:attrName>
                                        </p:attrNameLst>
                                      </p:cBhvr>
                                      <p:to>
                                        <p:strVal val="visible"/>
                                      </p:to>
                                    </p:set>
                                    <p:anim calcmode="lin" valueType="num">
                                      <p:cBhvr>
                                        <p:cTn id="110" dur="500" fill="hold"/>
                                        <p:tgtEl>
                                          <p:spTgt spid="62"/>
                                        </p:tgtEl>
                                        <p:attrNameLst>
                                          <p:attrName>ppt_w</p:attrName>
                                        </p:attrNameLst>
                                      </p:cBhvr>
                                      <p:tavLst>
                                        <p:tav tm="0">
                                          <p:val>
                                            <p:strVal val="2/3*#ppt_w"/>
                                          </p:val>
                                        </p:tav>
                                        <p:tav tm="100000">
                                          <p:val>
                                            <p:strVal val="#ppt_w"/>
                                          </p:val>
                                        </p:tav>
                                      </p:tavLst>
                                    </p:anim>
                                    <p:anim calcmode="lin" valueType="num">
                                      <p:cBhvr>
                                        <p:cTn id="111" dur="500" fill="hold"/>
                                        <p:tgtEl>
                                          <p:spTgt spid="62"/>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62"/>
                                        </p:tgtEl>
                                        <p:attrNameLst>
                                          <p:attrName>ppt_c</p:attrName>
                                        </p:attrNameLst>
                                      </p:cBhvr>
                                      <p:to>
                                        <a:schemeClr val="tx1"/>
                                      </p:to>
                                    </p:animClr>
                                  </p:subTnLst>
                                </p:cTn>
                              </p:par>
                            </p:childTnLst>
                          </p:cTn>
                        </p:par>
                        <p:par>
                          <p:cTn id="112" fill="hold">
                            <p:stCondLst>
                              <p:cond delay="1000"/>
                            </p:stCondLst>
                            <p:childTnLst>
                              <p:par>
                                <p:cTn id="113" presetID="23" presetClass="entr" presetSubtype="272"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strVal val="2/3*#ppt_w"/>
                                          </p:val>
                                        </p:tav>
                                        <p:tav tm="100000">
                                          <p:val>
                                            <p:strVal val="#ppt_w"/>
                                          </p:val>
                                        </p:tav>
                                      </p:tavLst>
                                    </p:anim>
                                    <p:anim calcmode="lin" valueType="num">
                                      <p:cBhvr>
                                        <p:cTn id="116" dur="500" fill="hold"/>
                                        <p:tgtEl>
                                          <p:spTgt spid="47"/>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47"/>
                                        </p:tgtEl>
                                        <p:attrNameLst>
                                          <p:attrName>ppt_c</p:attrName>
                                        </p:attrNameLst>
                                      </p:cBhvr>
                                      <p:to>
                                        <a:schemeClr val="tx1"/>
                                      </p:to>
                                    </p:animClr>
                                  </p:subTnLst>
                                </p:cTn>
                              </p:par>
                            </p:childTnLst>
                          </p:cTn>
                        </p:par>
                        <p:par>
                          <p:cTn id="117" fill="hold">
                            <p:stCondLst>
                              <p:cond delay="1500"/>
                            </p:stCondLst>
                            <p:childTnLst>
                              <p:par>
                                <p:cTn id="118" presetID="23" presetClass="entr" presetSubtype="272"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 calcmode="lin" valueType="num">
                                      <p:cBhvr>
                                        <p:cTn id="120" dur="500" fill="hold"/>
                                        <p:tgtEl>
                                          <p:spTgt spid="48"/>
                                        </p:tgtEl>
                                        <p:attrNameLst>
                                          <p:attrName>ppt_w</p:attrName>
                                        </p:attrNameLst>
                                      </p:cBhvr>
                                      <p:tavLst>
                                        <p:tav tm="0">
                                          <p:val>
                                            <p:strVal val="2/3*#ppt_w"/>
                                          </p:val>
                                        </p:tav>
                                        <p:tav tm="100000">
                                          <p:val>
                                            <p:strVal val="#ppt_w"/>
                                          </p:val>
                                        </p:tav>
                                      </p:tavLst>
                                    </p:anim>
                                    <p:anim calcmode="lin" valueType="num">
                                      <p:cBhvr>
                                        <p:cTn id="121" dur="500" fill="hold"/>
                                        <p:tgtEl>
                                          <p:spTgt spid="48"/>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48"/>
                                        </p:tgtEl>
                                        <p:attrNameLst>
                                          <p:attrName>ppt_c</p:attrName>
                                        </p:attrNameLst>
                                      </p:cBhvr>
                                      <p:to>
                                        <a:schemeClr val="tx1"/>
                                      </p:to>
                                    </p:animClr>
                                  </p:subTnLst>
                                </p:cTn>
                              </p:par>
                            </p:childTnLst>
                          </p:cTn>
                        </p:par>
                        <p:par>
                          <p:cTn id="122" fill="hold">
                            <p:stCondLst>
                              <p:cond delay="2000"/>
                            </p:stCondLst>
                            <p:childTnLst>
                              <p:par>
                                <p:cTn id="123" presetID="23" presetClass="entr" presetSubtype="272" fill="hold" grpId="0" nodeType="afterEffect">
                                  <p:stCondLst>
                                    <p:cond delay="0"/>
                                  </p:stCondLst>
                                  <p:childTnLst>
                                    <p:set>
                                      <p:cBhvr>
                                        <p:cTn id="124" dur="1" fill="hold">
                                          <p:stCondLst>
                                            <p:cond delay="0"/>
                                          </p:stCondLst>
                                        </p:cTn>
                                        <p:tgtEl>
                                          <p:spTgt spid="63"/>
                                        </p:tgtEl>
                                        <p:attrNameLst>
                                          <p:attrName>style.visibility</p:attrName>
                                        </p:attrNameLst>
                                      </p:cBhvr>
                                      <p:to>
                                        <p:strVal val="visible"/>
                                      </p:to>
                                    </p:set>
                                    <p:anim calcmode="lin" valueType="num">
                                      <p:cBhvr>
                                        <p:cTn id="125" dur="500" fill="hold"/>
                                        <p:tgtEl>
                                          <p:spTgt spid="63"/>
                                        </p:tgtEl>
                                        <p:attrNameLst>
                                          <p:attrName>ppt_w</p:attrName>
                                        </p:attrNameLst>
                                      </p:cBhvr>
                                      <p:tavLst>
                                        <p:tav tm="0">
                                          <p:val>
                                            <p:strVal val="2/3*#ppt_w"/>
                                          </p:val>
                                        </p:tav>
                                        <p:tav tm="100000">
                                          <p:val>
                                            <p:strVal val="#ppt_w"/>
                                          </p:val>
                                        </p:tav>
                                      </p:tavLst>
                                    </p:anim>
                                    <p:anim calcmode="lin" valueType="num">
                                      <p:cBhvr>
                                        <p:cTn id="126" dur="500" fill="hold"/>
                                        <p:tgtEl>
                                          <p:spTgt spid="63"/>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63"/>
                                        </p:tgtEl>
                                        <p:attrNameLst>
                                          <p:attrName>ppt_c</p:attrName>
                                        </p:attrNameLst>
                                      </p:cBhvr>
                                      <p:to>
                                        <a:schemeClr val="tx1"/>
                                      </p:to>
                                    </p:animClr>
                                  </p:subTnLst>
                                </p:cTn>
                              </p:par>
                            </p:childTnLst>
                          </p:cTn>
                        </p:par>
                        <p:par>
                          <p:cTn id="127" fill="hold">
                            <p:stCondLst>
                              <p:cond delay="2500"/>
                            </p:stCondLst>
                            <p:childTnLst>
                              <p:par>
                                <p:cTn id="128" presetID="23" presetClass="entr" presetSubtype="272" fill="hold" grpId="0" nodeType="after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strVal val="2/3*#ppt_w"/>
                                          </p:val>
                                        </p:tav>
                                        <p:tav tm="100000">
                                          <p:val>
                                            <p:strVal val="#ppt_w"/>
                                          </p:val>
                                        </p:tav>
                                      </p:tavLst>
                                    </p:anim>
                                    <p:anim calcmode="lin" valueType="num">
                                      <p:cBhvr>
                                        <p:cTn id="131" dur="500" fill="hold"/>
                                        <p:tgtEl>
                                          <p:spTgt spid="49"/>
                                        </p:tgtEl>
                                        <p:attrNameLst>
                                          <p:attrName>ppt_h</p:attrName>
                                        </p:attrNameLst>
                                      </p:cBhvr>
                                      <p:tavLst>
                                        <p:tav tm="0">
                                          <p:val>
                                            <p:strVal val="2/3*#ppt_h"/>
                                          </p:val>
                                        </p:tav>
                                        <p:tav tm="100000">
                                          <p:val>
                                            <p:strVal val="#ppt_h"/>
                                          </p:val>
                                        </p:tav>
                                      </p:tavLst>
                                    </p:anim>
                                  </p:childTnLst>
                                </p:cTn>
                              </p:par>
                            </p:childTnLst>
                          </p:cTn>
                        </p:par>
                        <p:par>
                          <p:cTn id="132" fill="hold">
                            <p:stCondLst>
                              <p:cond delay="3000"/>
                            </p:stCondLst>
                            <p:childTnLst>
                              <p:par>
                                <p:cTn id="133" presetID="23" presetClass="entr" presetSubtype="272" fill="hold" grpId="0" nodeType="after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strVal val="2/3*#ppt_w"/>
                                          </p:val>
                                        </p:tav>
                                        <p:tav tm="100000">
                                          <p:val>
                                            <p:strVal val="#ppt_w"/>
                                          </p:val>
                                        </p:tav>
                                      </p:tavLst>
                                    </p:anim>
                                    <p:anim calcmode="lin" valueType="num">
                                      <p:cBhvr>
                                        <p:cTn id="136" dur="500" fill="hold"/>
                                        <p:tgtEl>
                                          <p:spTgt spid="50"/>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50"/>
                                        </p:tgtEl>
                                        <p:attrNameLst>
                                          <p:attrName>ppt_c</p:attrName>
                                        </p:attrNameLst>
                                      </p:cBhvr>
                                      <p:to>
                                        <a:schemeClr val="tx1"/>
                                      </p:to>
                                    </p:animClr>
                                  </p:subTnLst>
                                </p:cTn>
                              </p:par>
                            </p:childTnLst>
                          </p:cTn>
                        </p:par>
                        <p:par>
                          <p:cTn id="137" fill="hold">
                            <p:stCondLst>
                              <p:cond delay="3500"/>
                            </p:stCondLst>
                            <p:childTnLst>
                              <p:par>
                                <p:cTn id="138" presetID="23" presetClass="entr" presetSubtype="272" fill="hold" grpId="0" nodeType="afterEffect">
                                  <p:stCondLst>
                                    <p:cond delay="0"/>
                                  </p:stCondLst>
                                  <p:childTnLst>
                                    <p:set>
                                      <p:cBhvr>
                                        <p:cTn id="139" dur="1" fill="hold">
                                          <p:stCondLst>
                                            <p:cond delay="0"/>
                                          </p:stCondLst>
                                        </p:cTn>
                                        <p:tgtEl>
                                          <p:spTgt spid="53"/>
                                        </p:tgtEl>
                                        <p:attrNameLst>
                                          <p:attrName>style.visibility</p:attrName>
                                        </p:attrNameLst>
                                      </p:cBhvr>
                                      <p:to>
                                        <p:strVal val="visible"/>
                                      </p:to>
                                    </p:set>
                                    <p:anim calcmode="lin" valueType="num">
                                      <p:cBhvr>
                                        <p:cTn id="140" dur="500" fill="hold"/>
                                        <p:tgtEl>
                                          <p:spTgt spid="53"/>
                                        </p:tgtEl>
                                        <p:attrNameLst>
                                          <p:attrName>ppt_w</p:attrName>
                                        </p:attrNameLst>
                                      </p:cBhvr>
                                      <p:tavLst>
                                        <p:tav tm="0">
                                          <p:val>
                                            <p:strVal val="2/3*#ppt_w"/>
                                          </p:val>
                                        </p:tav>
                                        <p:tav tm="100000">
                                          <p:val>
                                            <p:strVal val="#ppt_w"/>
                                          </p:val>
                                        </p:tav>
                                      </p:tavLst>
                                    </p:anim>
                                    <p:anim calcmode="lin" valueType="num">
                                      <p:cBhvr>
                                        <p:cTn id="141" dur="500" fill="hold"/>
                                        <p:tgtEl>
                                          <p:spTgt spid="53"/>
                                        </p:tgtEl>
                                        <p:attrNameLst>
                                          <p:attrName>ppt_h</p:attrName>
                                        </p:attrNameLst>
                                      </p:cBhvr>
                                      <p:tavLst>
                                        <p:tav tm="0">
                                          <p:val>
                                            <p:strVal val="2/3*#ppt_h"/>
                                          </p:val>
                                        </p:tav>
                                        <p:tav tm="100000">
                                          <p:val>
                                            <p:strVal val="#ppt_h"/>
                                          </p:val>
                                        </p:tav>
                                      </p:tavLst>
                                    </p:anim>
                                  </p:childTnLst>
                                </p:cTn>
                              </p:par>
                            </p:childTnLst>
                          </p:cTn>
                        </p:par>
                        <p:par>
                          <p:cTn id="142" fill="hold">
                            <p:stCondLst>
                              <p:cond delay="4000"/>
                            </p:stCondLst>
                            <p:childTnLst>
                              <p:par>
                                <p:cTn id="143" presetID="23" presetClass="entr" presetSubtype="272"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strVal val="2/3*#ppt_w"/>
                                          </p:val>
                                        </p:tav>
                                        <p:tav tm="100000">
                                          <p:val>
                                            <p:strVal val="#ppt_w"/>
                                          </p:val>
                                        </p:tav>
                                      </p:tavLst>
                                    </p:anim>
                                    <p:anim calcmode="lin" valueType="num">
                                      <p:cBhvr>
                                        <p:cTn id="146" dur="500" fill="hold"/>
                                        <p:tgtEl>
                                          <p:spTgt spid="51"/>
                                        </p:tgtEl>
                                        <p:attrNameLst>
                                          <p:attrName>ppt_h</p:attrName>
                                        </p:attrNameLst>
                                      </p:cBhvr>
                                      <p:tavLst>
                                        <p:tav tm="0">
                                          <p:val>
                                            <p:strVal val="2/3*#ppt_h"/>
                                          </p:val>
                                        </p:tav>
                                        <p:tav tm="100000">
                                          <p:val>
                                            <p:strVal val="#ppt_h"/>
                                          </p:val>
                                        </p:tav>
                                      </p:tavLst>
                                    </p:anim>
                                  </p:childTnLst>
                                </p:cTn>
                              </p:par>
                            </p:childTnLst>
                          </p:cTn>
                        </p:par>
                        <p:par>
                          <p:cTn id="147" fill="hold">
                            <p:stCondLst>
                              <p:cond delay="4500"/>
                            </p:stCondLst>
                            <p:childTnLst>
                              <p:par>
                                <p:cTn id="148" presetID="23" presetClass="entr" presetSubtype="272" fill="hold" grpId="0" nodeType="after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p:cTn id="150" dur="500" fill="hold"/>
                                        <p:tgtEl>
                                          <p:spTgt spid="52"/>
                                        </p:tgtEl>
                                        <p:attrNameLst>
                                          <p:attrName>ppt_w</p:attrName>
                                        </p:attrNameLst>
                                      </p:cBhvr>
                                      <p:tavLst>
                                        <p:tav tm="0">
                                          <p:val>
                                            <p:strVal val="2/3*#ppt_w"/>
                                          </p:val>
                                        </p:tav>
                                        <p:tav tm="100000">
                                          <p:val>
                                            <p:strVal val="#ppt_w"/>
                                          </p:val>
                                        </p:tav>
                                      </p:tavLst>
                                    </p:anim>
                                    <p:anim calcmode="lin" valueType="num">
                                      <p:cBhvr>
                                        <p:cTn id="151" dur="500" fill="hold"/>
                                        <p:tgtEl>
                                          <p:spTgt spid="52"/>
                                        </p:tgtEl>
                                        <p:attrNameLst>
                                          <p:attrName>ppt_h</p:attrName>
                                        </p:attrNameLst>
                                      </p:cBhvr>
                                      <p:tavLst>
                                        <p:tav tm="0">
                                          <p:val>
                                            <p:strVal val="2/3*#ppt_h"/>
                                          </p:val>
                                        </p:tav>
                                        <p:tav tm="100000">
                                          <p:val>
                                            <p:strVal val="#ppt_h"/>
                                          </p:val>
                                        </p:tav>
                                      </p:tavLst>
                                    </p:anim>
                                  </p:childTnLst>
                                </p:cTn>
                              </p:par>
                            </p:childTnLst>
                          </p:cTn>
                        </p:par>
                        <p:par>
                          <p:cTn id="152" fill="hold">
                            <p:stCondLst>
                              <p:cond delay="5000"/>
                            </p:stCondLst>
                            <p:childTnLst>
                              <p:par>
                                <p:cTn id="153" presetID="23" presetClass="entr" presetSubtype="272" fill="hold" grpId="0" nodeType="afterEffect">
                                  <p:stCondLst>
                                    <p:cond delay="0"/>
                                  </p:stCondLst>
                                  <p:childTnLst>
                                    <p:set>
                                      <p:cBhvr>
                                        <p:cTn id="154" dur="1" fill="hold">
                                          <p:stCondLst>
                                            <p:cond delay="0"/>
                                          </p:stCondLst>
                                        </p:cTn>
                                        <p:tgtEl>
                                          <p:spTgt spid="54"/>
                                        </p:tgtEl>
                                        <p:attrNameLst>
                                          <p:attrName>style.visibility</p:attrName>
                                        </p:attrNameLst>
                                      </p:cBhvr>
                                      <p:to>
                                        <p:strVal val="visible"/>
                                      </p:to>
                                    </p:set>
                                    <p:anim calcmode="lin" valueType="num">
                                      <p:cBhvr>
                                        <p:cTn id="155" dur="500" fill="hold"/>
                                        <p:tgtEl>
                                          <p:spTgt spid="54"/>
                                        </p:tgtEl>
                                        <p:attrNameLst>
                                          <p:attrName>ppt_w</p:attrName>
                                        </p:attrNameLst>
                                      </p:cBhvr>
                                      <p:tavLst>
                                        <p:tav tm="0">
                                          <p:val>
                                            <p:strVal val="2/3*#ppt_w"/>
                                          </p:val>
                                        </p:tav>
                                        <p:tav tm="100000">
                                          <p:val>
                                            <p:strVal val="#ppt_w"/>
                                          </p:val>
                                        </p:tav>
                                      </p:tavLst>
                                    </p:anim>
                                    <p:anim calcmode="lin" valueType="num">
                                      <p:cBhvr>
                                        <p:cTn id="156" dur="500" fill="hold"/>
                                        <p:tgtEl>
                                          <p:spTgt spid="54"/>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54"/>
                                        </p:tgtEl>
                                        <p:attrNameLst>
                                          <p:attrName>ppt_c</p:attrName>
                                        </p:attrNameLst>
                                      </p:cBhvr>
                                      <p:to>
                                        <a:schemeClr val="tx1"/>
                                      </p:to>
                                    </p:animClr>
                                  </p:subTnLst>
                                </p:cTn>
                              </p:par>
                            </p:childTnLst>
                          </p:cTn>
                        </p:par>
                        <p:par>
                          <p:cTn id="157" fill="hold">
                            <p:stCondLst>
                              <p:cond delay="5500"/>
                            </p:stCondLst>
                            <p:childTnLst>
                              <p:par>
                                <p:cTn id="158" presetID="23" presetClass="entr" presetSubtype="272" fill="hold" grpId="0" nodeType="afterEffect">
                                  <p:stCondLst>
                                    <p:cond delay="0"/>
                                  </p:stCondLst>
                                  <p:childTnLst>
                                    <p:set>
                                      <p:cBhvr>
                                        <p:cTn id="159" dur="1" fill="hold">
                                          <p:stCondLst>
                                            <p:cond delay="0"/>
                                          </p:stCondLst>
                                        </p:cTn>
                                        <p:tgtEl>
                                          <p:spTgt spid="55"/>
                                        </p:tgtEl>
                                        <p:attrNameLst>
                                          <p:attrName>style.visibility</p:attrName>
                                        </p:attrNameLst>
                                      </p:cBhvr>
                                      <p:to>
                                        <p:strVal val="visible"/>
                                      </p:to>
                                    </p:set>
                                    <p:anim calcmode="lin" valueType="num">
                                      <p:cBhvr>
                                        <p:cTn id="160" dur="500" fill="hold"/>
                                        <p:tgtEl>
                                          <p:spTgt spid="55"/>
                                        </p:tgtEl>
                                        <p:attrNameLst>
                                          <p:attrName>ppt_w</p:attrName>
                                        </p:attrNameLst>
                                      </p:cBhvr>
                                      <p:tavLst>
                                        <p:tav tm="0">
                                          <p:val>
                                            <p:strVal val="2/3*#ppt_w"/>
                                          </p:val>
                                        </p:tav>
                                        <p:tav tm="100000">
                                          <p:val>
                                            <p:strVal val="#ppt_w"/>
                                          </p:val>
                                        </p:tav>
                                      </p:tavLst>
                                    </p:anim>
                                    <p:anim calcmode="lin" valueType="num">
                                      <p:cBhvr>
                                        <p:cTn id="161" dur="500" fill="hold"/>
                                        <p:tgtEl>
                                          <p:spTgt spid="55"/>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55"/>
                                        </p:tgtEl>
                                        <p:attrNameLst>
                                          <p:attrName>ppt_c</p:attrName>
                                        </p:attrNameLst>
                                      </p:cBhvr>
                                      <p:to>
                                        <a:schemeClr val="tx1"/>
                                      </p:to>
                                    </p:animClr>
                                  </p:subTnLst>
                                </p:cTn>
                              </p:par>
                            </p:childTnLst>
                          </p:cTn>
                        </p:par>
                        <p:par>
                          <p:cTn id="162" fill="hold">
                            <p:stCondLst>
                              <p:cond delay="6000"/>
                            </p:stCondLst>
                            <p:childTnLst>
                              <p:par>
                                <p:cTn id="163" presetID="22" presetClass="entr" presetSubtype="2" fill="hold" nodeType="after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wipe(right)">
                                      <p:cBhvr>
                                        <p:cTn id="165" dur="500"/>
                                        <p:tgtEl>
                                          <p:spTgt spid="56"/>
                                        </p:tgtEl>
                                      </p:cBhvr>
                                    </p:animEffect>
                                  </p:childTnLst>
                                </p:cTn>
                              </p:par>
                            </p:childTnLst>
                          </p:cTn>
                        </p:par>
                        <p:par>
                          <p:cTn id="166" fill="hold">
                            <p:stCondLst>
                              <p:cond delay="6500"/>
                            </p:stCondLst>
                            <p:childTnLst>
                              <p:par>
                                <p:cTn id="167" presetID="22" presetClass="entr" presetSubtype="1" fill="hold" nodeType="afterEffect">
                                  <p:stCondLst>
                                    <p:cond delay="0"/>
                                  </p:stCondLst>
                                  <p:childTnLst>
                                    <p:set>
                                      <p:cBhvr>
                                        <p:cTn id="168" dur="1" fill="hold">
                                          <p:stCondLst>
                                            <p:cond delay="0"/>
                                          </p:stCondLst>
                                        </p:cTn>
                                        <p:tgtEl>
                                          <p:spTgt spid="7182"/>
                                        </p:tgtEl>
                                        <p:attrNameLst>
                                          <p:attrName>style.visibility</p:attrName>
                                        </p:attrNameLst>
                                      </p:cBhvr>
                                      <p:to>
                                        <p:strVal val="visible"/>
                                      </p:to>
                                    </p:set>
                                    <p:animEffect transition="in" filter="wipe(up)">
                                      <p:cBhvr>
                                        <p:cTn id="169" dur="500"/>
                                        <p:tgtEl>
                                          <p:spTgt spid="7182"/>
                                        </p:tgtEl>
                                      </p:cBhvr>
                                    </p:animEffect>
                                  </p:childTnLst>
                                </p:cTn>
                              </p:par>
                            </p:childTnLst>
                          </p:cTn>
                        </p:par>
                        <p:par>
                          <p:cTn id="170" fill="hold">
                            <p:stCondLst>
                              <p:cond delay="7000"/>
                            </p:stCondLst>
                            <p:childTnLst>
                              <p:par>
                                <p:cTn id="171" presetID="22" presetClass="entr" presetSubtype="1" fill="hold" nodeType="afterEffect">
                                  <p:stCondLst>
                                    <p:cond delay="0"/>
                                  </p:stCondLst>
                                  <p:childTnLst>
                                    <p:set>
                                      <p:cBhvr>
                                        <p:cTn id="172" dur="1" fill="hold">
                                          <p:stCondLst>
                                            <p:cond delay="0"/>
                                          </p:stCondLst>
                                        </p:cTn>
                                        <p:tgtEl>
                                          <p:spTgt spid="7180"/>
                                        </p:tgtEl>
                                        <p:attrNameLst>
                                          <p:attrName>style.visibility</p:attrName>
                                        </p:attrNameLst>
                                      </p:cBhvr>
                                      <p:to>
                                        <p:strVal val="visible"/>
                                      </p:to>
                                    </p:set>
                                    <p:animEffect transition="in" filter="wipe(up)">
                                      <p:cBhvr>
                                        <p:cTn id="173" dur="500"/>
                                        <p:tgtEl>
                                          <p:spTgt spid="7180"/>
                                        </p:tgtEl>
                                      </p:cBhvr>
                                    </p:animEffect>
                                  </p:childTnLst>
                                </p:cTn>
                              </p:par>
                            </p:childTnLst>
                          </p:cTn>
                        </p:par>
                        <p:par>
                          <p:cTn id="174" fill="hold">
                            <p:stCondLst>
                              <p:cond delay="7500"/>
                            </p:stCondLst>
                            <p:childTnLst>
                              <p:par>
                                <p:cTn id="175" presetID="22" presetClass="entr" presetSubtype="1" fill="hold" nodeType="afterEffect">
                                  <p:stCondLst>
                                    <p:cond delay="0"/>
                                  </p:stCondLst>
                                  <p:childTnLst>
                                    <p:set>
                                      <p:cBhvr>
                                        <p:cTn id="176" dur="1" fill="hold">
                                          <p:stCondLst>
                                            <p:cond delay="0"/>
                                          </p:stCondLst>
                                        </p:cTn>
                                        <p:tgtEl>
                                          <p:spTgt spid="7178"/>
                                        </p:tgtEl>
                                        <p:attrNameLst>
                                          <p:attrName>style.visibility</p:attrName>
                                        </p:attrNameLst>
                                      </p:cBhvr>
                                      <p:to>
                                        <p:strVal val="visible"/>
                                      </p:to>
                                    </p:set>
                                    <p:animEffect transition="in" filter="wipe(up)">
                                      <p:cBhvr>
                                        <p:cTn id="177" dur="500"/>
                                        <p:tgtEl>
                                          <p:spTgt spid="7178"/>
                                        </p:tgtEl>
                                      </p:cBhvr>
                                    </p:animEffect>
                                  </p:childTnLst>
                                </p:cTn>
                              </p:par>
                            </p:childTnLst>
                          </p:cTn>
                        </p:par>
                        <p:par>
                          <p:cTn id="178" fill="hold">
                            <p:stCondLst>
                              <p:cond delay="8000"/>
                            </p:stCondLst>
                            <p:childTnLst>
                              <p:par>
                                <p:cTn id="179" presetID="22" presetClass="entr" presetSubtype="1" fill="hold" nodeType="afterEffect">
                                  <p:stCondLst>
                                    <p:cond delay="0"/>
                                  </p:stCondLst>
                                  <p:childTnLst>
                                    <p:set>
                                      <p:cBhvr>
                                        <p:cTn id="180" dur="1" fill="hold">
                                          <p:stCondLst>
                                            <p:cond delay="0"/>
                                          </p:stCondLst>
                                        </p:cTn>
                                        <p:tgtEl>
                                          <p:spTgt spid="7168"/>
                                        </p:tgtEl>
                                        <p:attrNameLst>
                                          <p:attrName>style.visibility</p:attrName>
                                        </p:attrNameLst>
                                      </p:cBhvr>
                                      <p:to>
                                        <p:strVal val="visible"/>
                                      </p:to>
                                    </p:set>
                                    <p:animEffect transition="in" filter="wipe(up)">
                                      <p:cBhvr>
                                        <p:cTn id="181" dur="500"/>
                                        <p:tgtEl>
                                          <p:spTgt spid="7168"/>
                                        </p:tgtEl>
                                      </p:cBhvr>
                                    </p:animEffect>
                                  </p:childTnLst>
                                </p:cTn>
                              </p:par>
                            </p:childTnLst>
                          </p:cTn>
                        </p:par>
                        <p:par>
                          <p:cTn id="182" fill="hold">
                            <p:stCondLst>
                              <p:cond delay="8500"/>
                            </p:stCondLst>
                            <p:childTnLst>
                              <p:par>
                                <p:cTn id="183" presetID="22" presetClass="entr" presetSubtype="2" fill="hold" nodeType="afterEffect">
                                  <p:stCondLst>
                                    <p:cond delay="0"/>
                                  </p:stCondLst>
                                  <p:childTnLst>
                                    <p:set>
                                      <p:cBhvr>
                                        <p:cTn id="184" dur="1" fill="hold">
                                          <p:stCondLst>
                                            <p:cond delay="0"/>
                                          </p:stCondLst>
                                        </p:cTn>
                                        <p:tgtEl>
                                          <p:spTgt spid="61"/>
                                        </p:tgtEl>
                                        <p:attrNameLst>
                                          <p:attrName>style.visibility</p:attrName>
                                        </p:attrNameLst>
                                      </p:cBhvr>
                                      <p:to>
                                        <p:strVal val="visible"/>
                                      </p:to>
                                    </p:set>
                                    <p:animEffect transition="in" filter="wipe(right)">
                                      <p:cBhvr>
                                        <p:cTn id="18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83" grpId="0" animBg="1" autoUpdateAnimBg="0"/>
      <p:bldP spid="7184" grpId="0" animBg="1" autoUpdateAnimBg="0"/>
      <p:bldP spid="7185" grpId="0" animBg="1" autoUpdateAnimBg="0"/>
      <p:bldP spid="7186" grpId="0" animBg="1" autoUpdateAnimBg="0"/>
      <p:bldP spid="7197" grpId="0" animBg="1" autoUpdateAnimBg="0"/>
      <p:bldP spid="33" grpId="0" animBg="1" autoUpdateAnimBg="0"/>
      <p:bldP spid="34" grpId="0" animBg="1" autoUpdateAnimBg="0"/>
      <p:bldP spid="35" grpId="0" animBg="1" autoUpdateAnimBg="0"/>
      <p:bldP spid="37" grpId="0" animBg="1" autoUpdateAnimBg="0"/>
      <p:bldP spid="40" grpId="0" animBg="1" autoUpdateAnimBg="0"/>
      <p:bldP spid="23" grpId="0" animBg="1" autoUpdateAnimBg="0"/>
      <p:bldP spid="46" grpId="0" animBg="1"/>
      <p:bldP spid="47" grpId="0" animBg="1" autoUpdateAnimBg="0"/>
      <p:bldP spid="48" grpId="0" animBg="1" autoUpdateAnimBg="0"/>
      <p:bldP spid="49" grpId="0" animBg="1" autoUpdateAnimBg="0"/>
      <p:bldP spid="50" grpId="0" animBg="1" autoUpdateAnimBg="0"/>
      <p:bldP spid="51" grpId="0" animBg="1" autoUpdateAnimBg="0"/>
      <p:bldP spid="52" grpId="0" animBg="1" autoUpdateAnimBg="0"/>
      <p:bldP spid="53" grpId="0" animBg="1" autoUpdateAnimBg="0"/>
      <p:bldP spid="54" grpId="0" animBg="1" autoUpdateAnimBg="0"/>
      <p:bldP spid="55" grpId="0" animBg="1" autoUpdateAnimBg="0"/>
      <p:bldP spid="62" grpId="0" animBg="1" autoUpdateAnimBg="0"/>
      <p:bldP spid="42" grpId="0" animBg="1" autoUpdateAnimBg="0"/>
      <p:bldP spid="63"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8B8DD-B0A9-420B-ABB8-1CA284F7EE88}"/>
              </a:ext>
            </a:extLst>
          </p:cNvPr>
          <p:cNvPicPr>
            <a:picLocks noChangeAspect="1"/>
          </p:cNvPicPr>
          <p:nvPr/>
        </p:nvPicPr>
        <p:blipFill>
          <a:blip r:embed="rId2"/>
          <a:stretch>
            <a:fillRect/>
          </a:stretch>
        </p:blipFill>
        <p:spPr>
          <a:xfrm>
            <a:off x="3376000" y="1244557"/>
            <a:ext cx="6241477" cy="4738488"/>
          </a:xfrm>
          <a:prstGeom prst="rect">
            <a:avLst/>
          </a:prstGeom>
        </p:spPr>
      </p:pic>
      <p:sp>
        <p:nvSpPr>
          <p:cNvPr id="13314" name="Text Box 1026">
            <a:extLst>
              <a:ext uri="{FF2B5EF4-FFF2-40B4-BE49-F238E27FC236}">
                <a16:creationId xmlns:a16="http://schemas.microsoft.com/office/drawing/2014/main" id="{B133B805-28F1-464A-9F9C-A89E4ABAA8A5}"/>
              </a:ext>
            </a:extLst>
          </p:cNvPr>
          <p:cNvSpPr txBox="1">
            <a:spLocks noChangeArrowheads="1"/>
          </p:cNvSpPr>
          <p:nvPr/>
        </p:nvSpPr>
        <p:spPr bwMode="auto">
          <a:xfrm>
            <a:off x="3048000" y="381001"/>
            <a:ext cx="7391400"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800000"/>
                </a:solidFill>
              </a:rPr>
              <a:t>Ontario Covid 19 Statistics</a:t>
            </a:r>
          </a:p>
        </p:txBody>
      </p:sp>
      <p:sp>
        <p:nvSpPr>
          <p:cNvPr id="10" name="TextBox 9">
            <a:extLst>
              <a:ext uri="{FF2B5EF4-FFF2-40B4-BE49-F238E27FC236}">
                <a16:creationId xmlns:a16="http://schemas.microsoft.com/office/drawing/2014/main" id="{B7AEC99E-93DC-434E-86FC-9DFCFE3C13EC}"/>
              </a:ext>
            </a:extLst>
          </p:cNvPr>
          <p:cNvSpPr txBox="1"/>
          <p:nvPr/>
        </p:nvSpPr>
        <p:spPr>
          <a:xfrm>
            <a:off x="0" y="6176676"/>
            <a:ext cx="12192000" cy="369332"/>
          </a:xfrm>
          <a:prstGeom prst="rect">
            <a:avLst/>
          </a:prstGeom>
          <a:noFill/>
        </p:spPr>
        <p:txBody>
          <a:bodyPr wrap="square" rtlCol="0">
            <a:spAutoFit/>
          </a:bodyPr>
          <a:lstStyle/>
          <a:p>
            <a:pPr algn="ctr"/>
            <a:r>
              <a:rPr lang="en-US" dirty="0">
                <a:solidFill>
                  <a:schemeClr val="accent1">
                    <a:lumMod val="75000"/>
                  </a:schemeClr>
                </a:solidFill>
              </a:rPr>
              <a:t>https://www.fao-on.org/en/Blog/Publications/health-2020</a:t>
            </a:r>
          </a:p>
        </p:txBody>
      </p:sp>
      <p:sp>
        <p:nvSpPr>
          <p:cNvPr id="15" name="Oval 14">
            <a:extLst>
              <a:ext uri="{FF2B5EF4-FFF2-40B4-BE49-F238E27FC236}">
                <a16:creationId xmlns:a16="http://schemas.microsoft.com/office/drawing/2014/main" id="{942628F3-321D-4776-86C9-8BF40C28360F}"/>
              </a:ext>
            </a:extLst>
          </p:cNvPr>
          <p:cNvSpPr/>
          <p:nvPr/>
        </p:nvSpPr>
        <p:spPr>
          <a:xfrm>
            <a:off x="7405007" y="3613801"/>
            <a:ext cx="1151164" cy="778585"/>
          </a:xfrm>
          <a:prstGeom prst="ellipse">
            <a:avLst/>
          </a:prstGeom>
          <a:noFill/>
          <a:ln w="28575">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4DF5359-0030-4071-80B1-2F88C059E1CD}"/>
              </a:ext>
            </a:extLst>
          </p:cNvPr>
          <p:cNvSpPr/>
          <p:nvPr/>
        </p:nvSpPr>
        <p:spPr>
          <a:xfrm>
            <a:off x="7241721" y="2391577"/>
            <a:ext cx="1314450" cy="122222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5C79FE3-AF2E-44D9-8CC2-AAF818E4ADAA}"/>
              </a:ext>
            </a:extLst>
          </p:cNvPr>
          <p:cNvSpPr/>
          <p:nvPr/>
        </p:nvSpPr>
        <p:spPr>
          <a:xfrm>
            <a:off x="6449786" y="5396593"/>
            <a:ext cx="726621" cy="216850"/>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93075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58684C31-1E44-41E2-80F3-555FB21C6D19}"/>
              </a:ext>
            </a:extLst>
          </p:cNvPr>
          <p:cNvSpPr txBox="1">
            <a:spLocks noChangeArrowheads="1"/>
          </p:cNvSpPr>
          <p:nvPr/>
        </p:nvSpPr>
        <p:spPr bwMode="auto">
          <a:xfrm>
            <a:off x="2400300" y="393113"/>
            <a:ext cx="7391400"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rPr>
              <a:t>Emergency Management Agencies</a:t>
            </a:r>
          </a:p>
        </p:txBody>
      </p:sp>
      <p:graphicFrame>
        <p:nvGraphicFramePr>
          <p:cNvPr id="71683" name="Group 3">
            <a:extLst>
              <a:ext uri="{FF2B5EF4-FFF2-40B4-BE49-F238E27FC236}">
                <a16:creationId xmlns:a16="http://schemas.microsoft.com/office/drawing/2014/main" id="{B2E6B57D-9BE4-45D4-BF0F-284EA2CF648E}"/>
              </a:ext>
            </a:extLst>
          </p:cNvPr>
          <p:cNvGraphicFramePr>
            <a:graphicFrameLocks noGrp="1"/>
          </p:cNvGraphicFramePr>
          <p:nvPr/>
        </p:nvGraphicFramePr>
        <p:xfrm>
          <a:off x="2552700" y="1542166"/>
          <a:ext cx="7086600" cy="4330867"/>
        </p:xfrm>
        <a:graphic>
          <a:graphicData uri="http://schemas.openxmlformats.org/drawingml/2006/table">
            <a:tbl>
              <a:tblPr/>
              <a:tblGrid>
                <a:gridCol w="1676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1001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CC3300"/>
                          </a:solidFill>
                          <a:effectLst/>
                          <a:latin typeface="Times New Roman" pitchFamily="18" charset="0"/>
                        </a:rPr>
                        <a:t>Subject Matter Agency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fontAlgn="base"/>
                      <a:r>
                        <a:rPr lang="en-CA" sz="1600" kern="1200" dirty="0">
                          <a:solidFill>
                            <a:schemeClr val="tx1"/>
                          </a:solidFill>
                          <a:effectLst/>
                          <a:latin typeface="Times New Roman" panose="02020603050405020304" pitchFamily="18" charset="0"/>
                          <a:ea typeface="+mn-ea"/>
                          <a:cs typeface="Times New Roman" panose="02020603050405020304" pitchFamily="18" charset="0"/>
                        </a:rPr>
                        <a:t>The organization assigned by legislation, regulation, policy or a plan to lead the daily management of a specific hazard. In the event of an emergency or disaster caused by this hazard, manage this hazard under the cross-government direction by the Coordinating Agency. </a:t>
                      </a:r>
                      <a:endParaRPr lang="en-U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405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accent1">
                              <a:lumMod val="75000"/>
                            </a:schemeClr>
                          </a:solidFill>
                          <a:effectLst/>
                          <a:latin typeface="Times New Roman" pitchFamily="18" charset="0"/>
                        </a:rPr>
                        <a:t>Coordinating Agency</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accent1">
                              <a:lumMod val="75000"/>
                            </a:schemeClr>
                          </a:solidFill>
                          <a:effectLst/>
                          <a:latin typeface="Times New Roman" pitchFamily="18" charset="0"/>
                        </a:rPr>
                        <a:t>{Only One per Order of government}</a:t>
                      </a: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fontAlgn="base"/>
                      <a:r>
                        <a:rPr lang="en-CA" sz="1600" kern="1200" dirty="0">
                          <a:solidFill>
                            <a:schemeClr val="tx1"/>
                          </a:solidFill>
                          <a:effectLst/>
                          <a:latin typeface="Times New Roman" panose="02020603050405020304" pitchFamily="18" charset="0"/>
                          <a:ea typeface="+mn-ea"/>
                          <a:cs typeface="Times New Roman" panose="02020603050405020304" pitchFamily="18" charset="0"/>
                        </a:rPr>
                        <a:t>The organization assigned by legislation, regulation, policy or a plan to coordinate the emergency management efforts of different orders of government, supporting agencies and other emergency management partners to coordinate requests from the subject matter agency to deal with the direct affects of the specific hazard, while dealing with the full indirect results of the specific hazard; </a:t>
                      </a:r>
                      <a:endParaRPr lang="en-US"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61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Supporting/ Logistics Agency</a:t>
                      </a:r>
                      <a:endParaRPr kumimoji="0" lang="en-US" sz="28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fontAlgn="base"/>
                      <a:r>
                        <a:rPr lang="en-CA" sz="1600" kern="1200" dirty="0">
                          <a:solidFill>
                            <a:schemeClr val="tx1"/>
                          </a:solidFill>
                          <a:effectLst/>
                          <a:latin typeface="Times New Roman" panose="02020603050405020304" pitchFamily="18" charset="0"/>
                          <a:ea typeface="+mn-ea"/>
                          <a:cs typeface="Times New Roman" panose="02020603050405020304" pitchFamily="18" charset="0"/>
                        </a:rPr>
                        <a:t>Organization(s) assigned by legislation, regulation, policy or a plan to assist in the emergency management of a specific hazard under the direction of the coordinating agency.</a:t>
                      </a:r>
                      <a:endParaRPr lang="en-US" sz="1600" kern="1200" dirty="0">
                        <a:solidFill>
                          <a:schemeClr val="tx1"/>
                        </a:solidFill>
                        <a:effectLst/>
                        <a:latin typeface="Times New Roman" panose="02020603050405020304" pitchFamily="18" charset="0"/>
                        <a:ea typeface="+mn-ea"/>
                        <a:cs typeface="Times New Roman" panose="02020603050405020304" pitchFamily="18" charset="0"/>
                      </a:endParaRPr>
                    </a:p>
                    <a:p>
                      <a:pPr fontAlgn="base"/>
                      <a:r>
                        <a:rPr lang="en-CA" sz="18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7216EEBF-BA94-DB0E-2240-99F9E5229A36}"/>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91B273B9-541E-45EE-990A-1035214B3532}"/>
              </a:ext>
            </a:extLst>
          </p:cNvPr>
          <p:cNvSpPr txBox="1">
            <a:spLocks noChangeArrowheads="1"/>
          </p:cNvSpPr>
          <p:nvPr/>
        </p:nvSpPr>
        <p:spPr bwMode="auto">
          <a:xfrm>
            <a:off x="2696862" y="438834"/>
            <a:ext cx="7712676" cy="646331"/>
          </a:xfrm>
          <a:prstGeom prst="rect">
            <a:avLst/>
          </a:prstGeom>
          <a:noFill/>
          <a:ln w="2857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rgbClr val="990000"/>
                </a:solidFill>
                <a:latin typeface="Arial" panose="020B0604020202020204" pitchFamily="34" charset="0"/>
                <a:cs typeface="Arial" panose="020B0604020202020204" pitchFamily="34" charset="0"/>
              </a:rPr>
              <a:t>Partners in Emergency Management</a:t>
            </a:r>
          </a:p>
        </p:txBody>
      </p:sp>
      <p:grpSp>
        <p:nvGrpSpPr>
          <p:cNvPr id="2" name="Group 3">
            <a:extLst>
              <a:ext uri="{FF2B5EF4-FFF2-40B4-BE49-F238E27FC236}">
                <a16:creationId xmlns:a16="http://schemas.microsoft.com/office/drawing/2014/main" id="{3FB39D1F-4EAD-4C62-8118-756979171E72}"/>
              </a:ext>
            </a:extLst>
          </p:cNvPr>
          <p:cNvGrpSpPr>
            <a:grpSpLocks/>
          </p:cNvGrpSpPr>
          <p:nvPr/>
        </p:nvGrpSpPr>
        <p:grpSpPr bwMode="auto">
          <a:xfrm>
            <a:off x="3657600" y="2362200"/>
            <a:ext cx="5257800" cy="3962400"/>
            <a:chOff x="1344" y="1488"/>
            <a:chExt cx="3312" cy="2496"/>
          </a:xfrm>
        </p:grpSpPr>
        <p:sp>
          <p:nvSpPr>
            <p:cNvPr id="41988" name="AutoShape 4">
              <a:extLst>
                <a:ext uri="{FF2B5EF4-FFF2-40B4-BE49-F238E27FC236}">
                  <a16:creationId xmlns:a16="http://schemas.microsoft.com/office/drawing/2014/main" id="{BFE3E0FA-A20C-4390-9C23-A9AA04818F02}"/>
                </a:ext>
              </a:extLst>
            </p:cNvPr>
            <p:cNvSpPr>
              <a:spLocks noChangeArrowheads="1"/>
            </p:cNvSpPr>
            <p:nvPr/>
          </p:nvSpPr>
          <p:spPr bwMode="auto">
            <a:xfrm>
              <a:off x="4368"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dirty="0">
                  <a:solidFill>
                    <a:schemeClr val="bg1"/>
                  </a:solidFill>
                  <a:latin typeface="Arial" charset="0"/>
                </a:rPr>
                <a:t>Tourism</a:t>
              </a:r>
            </a:p>
          </p:txBody>
        </p:sp>
        <p:sp>
          <p:nvSpPr>
            <p:cNvPr id="41989" name="AutoShape 5">
              <a:extLst>
                <a:ext uri="{FF2B5EF4-FFF2-40B4-BE49-F238E27FC236}">
                  <a16:creationId xmlns:a16="http://schemas.microsoft.com/office/drawing/2014/main" id="{6B671F4E-E58A-46DF-A816-A10EC1E97502}"/>
                </a:ext>
              </a:extLst>
            </p:cNvPr>
            <p:cNvSpPr>
              <a:spLocks noChangeArrowheads="1"/>
            </p:cNvSpPr>
            <p:nvPr/>
          </p:nvSpPr>
          <p:spPr bwMode="auto">
            <a:xfrm>
              <a:off x="3696"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a:solidFill>
                    <a:schemeClr val="bg1"/>
                  </a:solidFill>
                  <a:latin typeface="Arial" charset="0"/>
                </a:rPr>
                <a:t>Finance</a:t>
              </a:r>
            </a:p>
          </p:txBody>
        </p:sp>
        <p:sp>
          <p:nvSpPr>
            <p:cNvPr id="41990" name="AutoShape 6">
              <a:extLst>
                <a:ext uri="{FF2B5EF4-FFF2-40B4-BE49-F238E27FC236}">
                  <a16:creationId xmlns:a16="http://schemas.microsoft.com/office/drawing/2014/main" id="{F972E3D3-03AE-46D1-A691-80E7E8451CAD}"/>
                </a:ext>
              </a:extLst>
            </p:cNvPr>
            <p:cNvSpPr>
              <a:spLocks noChangeArrowheads="1"/>
            </p:cNvSpPr>
            <p:nvPr/>
          </p:nvSpPr>
          <p:spPr bwMode="auto">
            <a:xfrm>
              <a:off x="3360"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a:solidFill>
                    <a:schemeClr val="bg1"/>
                  </a:solidFill>
                  <a:latin typeface="Arial" charset="0"/>
                </a:rPr>
                <a:t>Information Communications</a:t>
              </a:r>
            </a:p>
          </p:txBody>
        </p:sp>
        <p:sp>
          <p:nvSpPr>
            <p:cNvPr id="41991" name="AutoShape 7">
              <a:extLst>
                <a:ext uri="{FF2B5EF4-FFF2-40B4-BE49-F238E27FC236}">
                  <a16:creationId xmlns:a16="http://schemas.microsoft.com/office/drawing/2014/main" id="{34B16A05-C767-4E9C-AEA2-94FBD3746D3A}"/>
                </a:ext>
              </a:extLst>
            </p:cNvPr>
            <p:cNvSpPr>
              <a:spLocks noChangeArrowheads="1"/>
            </p:cNvSpPr>
            <p:nvPr/>
          </p:nvSpPr>
          <p:spPr bwMode="auto">
            <a:xfrm>
              <a:off x="1680"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a:solidFill>
                    <a:schemeClr val="bg1"/>
                  </a:solidFill>
                  <a:latin typeface="Arial" charset="0"/>
                </a:rPr>
                <a:t>Agriculture</a:t>
              </a:r>
            </a:p>
          </p:txBody>
        </p:sp>
        <p:sp>
          <p:nvSpPr>
            <p:cNvPr id="41992" name="AutoShape 8">
              <a:extLst>
                <a:ext uri="{FF2B5EF4-FFF2-40B4-BE49-F238E27FC236}">
                  <a16:creationId xmlns:a16="http://schemas.microsoft.com/office/drawing/2014/main" id="{A18B08E6-3145-49AA-B15B-CAE559A95461}"/>
                </a:ext>
              </a:extLst>
            </p:cNvPr>
            <p:cNvSpPr>
              <a:spLocks noChangeArrowheads="1"/>
            </p:cNvSpPr>
            <p:nvPr/>
          </p:nvSpPr>
          <p:spPr bwMode="auto">
            <a:xfrm>
              <a:off x="2016"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a:solidFill>
                    <a:srgbClr val="FF0000"/>
                  </a:solidFill>
                  <a:latin typeface="Arial" charset="0"/>
                </a:rPr>
                <a:t>Health</a:t>
              </a:r>
            </a:p>
          </p:txBody>
        </p:sp>
        <p:sp>
          <p:nvSpPr>
            <p:cNvPr id="41993" name="AutoShape 9">
              <a:extLst>
                <a:ext uri="{FF2B5EF4-FFF2-40B4-BE49-F238E27FC236}">
                  <a16:creationId xmlns:a16="http://schemas.microsoft.com/office/drawing/2014/main" id="{1085572F-5B04-41F6-8ABB-C3C4F37EBA2A}"/>
                </a:ext>
              </a:extLst>
            </p:cNvPr>
            <p:cNvSpPr>
              <a:spLocks noChangeArrowheads="1"/>
            </p:cNvSpPr>
            <p:nvPr/>
          </p:nvSpPr>
          <p:spPr bwMode="auto">
            <a:xfrm>
              <a:off x="2352"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a:solidFill>
                    <a:schemeClr val="bg1"/>
                  </a:solidFill>
                  <a:latin typeface="Arial" charset="0"/>
                </a:rPr>
                <a:t>Transportation</a:t>
              </a:r>
            </a:p>
          </p:txBody>
        </p:sp>
        <p:sp>
          <p:nvSpPr>
            <p:cNvPr id="41994" name="AutoShape 10">
              <a:extLst>
                <a:ext uri="{FF2B5EF4-FFF2-40B4-BE49-F238E27FC236}">
                  <a16:creationId xmlns:a16="http://schemas.microsoft.com/office/drawing/2014/main" id="{9D966C6F-A5A8-48F8-827C-498BE0BABE9A}"/>
                </a:ext>
              </a:extLst>
            </p:cNvPr>
            <p:cNvSpPr>
              <a:spLocks noChangeArrowheads="1"/>
            </p:cNvSpPr>
            <p:nvPr/>
          </p:nvSpPr>
          <p:spPr bwMode="auto">
            <a:xfrm>
              <a:off x="2688"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a:solidFill>
                    <a:schemeClr val="bg1"/>
                  </a:solidFill>
                  <a:latin typeface="Arial" charset="0"/>
                </a:rPr>
                <a:t>Education</a:t>
              </a:r>
            </a:p>
          </p:txBody>
        </p:sp>
        <p:sp>
          <p:nvSpPr>
            <p:cNvPr id="41995" name="AutoShape 11">
              <a:extLst>
                <a:ext uri="{FF2B5EF4-FFF2-40B4-BE49-F238E27FC236}">
                  <a16:creationId xmlns:a16="http://schemas.microsoft.com/office/drawing/2014/main" id="{A136DA71-7FD8-4E4A-ADCC-F3735BFC29B1}"/>
                </a:ext>
              </a:extLst>
            </p:cNvPr>
            <p:cNvSpPr>
              <a:spLocks noChangeArrowheads="1"/>
            </p:cNvSpPr>
            <p:nvPr/>
          </p:nvSpPr>
          <p:spPr bwMode="auto">
            <a:xfrm>
              <a:off x="1344"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a:solidFill>
                    <a:schemeClr val="bg1"/>
                  </a:solidFill>
                  <a:latin typeface="Arial" charset="0"/>
                </a:rPr>
                <a:t>Energy</a:t>
              </a:r>
            </a:p>
          </p:txBody>
        </p:sp>
        <p:sp>
          <p:nvSpPr>
            <p:cNvPr id="41996" name="AutoShape 12">
              <a:extLst>
                <a:ext uri="{FF2B5EF4-FFF2-40B4-BE49-F238E27FC236}">
                  <a16:creationId xmlns:a16="http://schemas.microsoft.com/office/drawing/2014/main" id="{E3E09B7D-26FA-4BE6-B4FA-8D252BBC2D4B}"/>
                </a:ext>
              </a:extLst>
            </p:cNvPr>
            <p:cNvSpPr>
              <a:spLocks noChangeArrowheads="1"/>
            </p:cNvSpPr>
            <p:nvPr/>
          </p:nvSpPr>
          <p:spPr bwMode="auto">
            <a:xfrm>
              <a:off x="3024"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a:solidFill>
                    <a:schemeClr val="bg1"/>
                  </a:solidFill>
                  <a:latin typeface="Arial" charset="0"/>
                </a:rPr>
                <a:t>Infrastructure</a:t>
              </a:r>
            </a:p>
          </p:txBody>
        </p:sp>
        <p:sp>
          <p:nvSpPr>
            <p:cNvPr id="41997" name="AutoShape 13">
              <a:extLst>
                <a:ext uri="{FF2B5EF4-FFF2-40B4-BE49-F238E27FC236}">
                  <a16:creationId xmlns:a16="http://schemas.microsoft.com/office/drawing/2014/main" id="{F3FFE5C0-8FF0-4A1D-A955-67F13EE54447}"/>
                </a:ext>
              </a:extLst>
            </p:cNvPr>
            <p:cNvSpPr>
              <a:spLocks noChangeArrowheads="1"/>
            </p:cNvSpPr>
            <p:nvPr/>
          </p:nvSpPr>
          <p:spPr bwMode="auto">
            <a:xfrm>
              <a:off x="4032" y="1488"/>
              <a:ext cx="288" cy="2496"/>
            </a:xfrm>
            <a:prstGeom prst="can">
              <a:avLst>
                <a:gd name="adj" fmla="val 50957"/>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vert="eaVert" wrap="none" anchor="ctr"/>
            <a:lstStyle/>
            <a:p>
              <a:pPr algn="ctr" eaLnBrk="1" hangingPunct="1">
                <a:defRPr/>
              </a:pPr>
              <a:r>
                <a:rPr lang="en-US" b="1" dirty="0">
                  <a:solidFill>
                    <a:schemeClr val="bg1"/>
                  </a:solidFill>
                  <a:latin typeface="Arial" charset="0"/>
                </a:rPr>
                <a:t>Small Business</a:t>
              </a:r>
            </a:p>
          </p:txBody>
        </p:sp>
      </p:grpSp>
      <p:grpSp>
        <p:nvGrpSpPr>
          <p:cNvPr id="3" name="Group 14">
            <a:extLst>
              <a:ext uri="{FF2B5EF4-FFF2-40B4-BE49-F238E27FC236}">
                <a16:creationId xmlns:a16="http://schemas.microsoft.com/office/drawing/2014/main" id="{70C27F34-5985-4BA2-92F4-0D0EF4AB8E6A}"/>
              </a:ext>
            </a:extLst>
          </p:cNvPr>
          <p:cNvGrpSpPr>
            <a:grpSpLocks/>
          </p:cNvGrpSpPr>
          <p:nvPr/>
        </p:nvGrpSpPr>
        <p:grpSpPr bwMode="auto">
          <a:xfrm>
            <a:off x="3810000" y="1371600"/>
            <a:ext cx="5105400" cy="827088"/>
            <a:chOff x="1629" y="967"/>
            <a:chExt cx="3216" cy="521"/>
          </a:xfrm>
        </p:grpSpPr>
        <p:sp>
          <p:nvSpPr>
            <p:cNvPr id="11384" name="AutoShape 15">
              <a:extLst>
                <a:ext uri="{FF2B5EF4-FFF2-40B4-BE49-F238E27FC236}">
                  <a16:creationId xmlns:a16="http://schemas.microsoft.com/office/drawing/2014/main" id="{20860856-3D8D-4776-9567-D1CD84A48835}"/>
                </a:ext>
              </a:extLst>
            </p:cNvPr>
            <p:cNvSpPr>
              <a:spLocks/>
            </p:cNvSpPr>
            <p:nvPr/>
          </p:nvSpPr>
          <p:spPr bwMode="auto">
            <a:xfrm rot="5431617">
              <a:off x="3139" y="-218"/>
              <a:ext cx="196" cy="3216"/>
            </a:xfrm>
            <a:prstGeom prst="leftBrace">
              <a:avLst>
                <a:gd name="adj1" fmla="val 136735"/>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CA" altLang="en-US" sz="2400" b="1">
                <a:solidFill>
                  <a:schemeClr val="accent2"/>
                </a:solidFill>
              </a:endParaRPr>
            </a:p>
          </p:txBody>
        </p:sp>
        <p:sp>
          <p:nvSpPr>
            <p:cNvPr id="11385" name="Text Box 16">
              <a:extLst>
                <a:ext uri="{FF2B5EF4-FFF2-40B4-BE49-F238E27FC236}">
                  <a16:creationId xmlns:a16="http://schemas.microsoft.com/office/drawing/2014/main" id="{28C41B54-AABA-4A8D-88BD-86876572E0A7}"/>
                </a:ext>
              </a:extLst>
            </p:cNvPr>
            <p:cNvSpPr txBox="1">
              <a:spLocks noChangeArrowheads="1"/>
            </p:cNvSpPr>
            <p:nvPr/>
          </p:nvSpPr>
          <p:spPr bwMode="auto">
            <a:xfrm>
              <a:off x="2172" y="967"/>
              <a:ext cx="2114" cy="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400" b="1">
                  <a:solidFill>
                    <a:schemeClr val="accent2"/>
                  </a:solidFill>
                  <a:latin typeface="Arial" panose="020B0604020202020204" pitchFamily="34" charset="0"/>
                </a:rPr>
                <a:t>SUBJECT MATTER AND</a:t>
              </a:r>
            </a:p>
            <a:p>
              <a:pPr algn="ctr" eaLnBrk="1" hangingPunct="1">
                <a:spcBef>
                  <a:spcPct val="0"/>
                </a:spcBef>
                <a:buFontTx/>
                <a:buNone/>
              </a:pPr>
              <a:r>
                <a:rPr lang="en-US" altLang="en-US" sz="1400" b="1">
                  <a:solidFill>
                    <a:schemeClr val="accent2"/>
                  </a:solidFill>
                  <a:latin typeface="Arial" panose="020B0604020202020204" pitchFamily="34" charset="0"/>
                </a:rPr>
                <a:t>SUPPORTING/LOGISTICS AGENCIES</a:t>
              </a:r>
            </a:p>
          </p:txBody>
        </p:sp>
      </p:grpSp>
      <p:grpSp>
        <p:nvGrpSpPr>
          <p:cNvPr id="4" name="Group 17">
            <a:extLst>
              <a:ext uri="{FF2B5EF4-FFF2-40B4-BE49-F238E27FC236}">
                <a16:creationId xmlns:a16="http://schemas.microsoft.com/office/drawing/2014/main" id="{209C53F3-8144-4C59-803F-67A2D753EF8A}"/>
              </a:ext>
            </a:extLst>
          </p:cNvPr>
          <p:cNvGrpSpPr>
            <a:grpSpLocks/>
          </p:cNvGrpSpPr>
          <p:nvPr/>
        </p:nvGrpSpPr>
        <p:grpSpPr bwMode="auto">
          <a:xfrm>
            <a:off x="3276600" y="5638800"/>
            <a:ext cx="6170613" cy="685800"/>
            <a:chOff x="1008" y="2976"/>
            <a:chExt cx="3888" cy="1104"/>
          </a:xfrm>
        </p:grpSpPr>
        <p:sp>
          <p:nvSpPr>
            <p:cNvPr id="11371" name="Freeform 18">
              <a:extLst>
                <a:ext uri="{FF2B5EF4-FFF2-40B4-BE49-F238E27FC236}">
                  <a16:creationId xmlns:a16="http://schemas.microsoft.com/office/drawing/2014/main" id="{4F00634C-2686-42EE-B353-648CE44BB56F}"/>
                </a:ext>
              </a:extLst>
            </p:cNvPr>
            <p:cNvSpPr>
              <a:spLocks/>
            </p:cNvSpPr>
            <p:nvPr/>
          </p:nvSpPr>
          <p:spPr bwMode="auto">
            <a:xfrm>
              <a:off x="4656" y="2976"/>
              <a:ext cx="240" cy="1104"/>
            </a:xfrm>
            <a:custGeom>
              <a:avLst/>
              <a:gdLst>
                <a:gd name="T0" fmla="*/ 0 w 241"/>
                <a:gd name="T1" fmla="*/ 243 h 1104"/>
                <a:gd name="T2" fmla="*/ 0 w 241"/>
                <a:gd name="T3" fmla="*/ 401 h 1104"/>
                <a:gd name="T4" fmla="*/ 1 w 241"/>
                <a:gd name="T5" fmla="*/ 1104 h 1104"/>
                <a:gd name="T6" fmla="*/ 241 w 241"/>
                <a:gd name="T7" fmla="*/ 864 h 1104"/>
                <a:gd name="T8" fmla="*/ 241 w 241"/>
                <a:gd name="T9" fmla="*/ 0 h 1104"/>
                <a:gd name="T10" fmla="*/ 0 w 241"/>
                <a:gd name="T11" fmla="*/ 243 h 1104"/>
                <a:gd name="T12" fmla="*/ 0 60000 65536"/>
                <a:gd name="T13" fmla="*/ 0 60000 65536"/>
                <a:gd name="T14" fmla="*/ 0 60000 65536"/>
                <a:gd name="T15" fmla="*/ 0 60000 65536"/>
                <a:gd name="T16" fmla="*/ 0 60000 65536"/>
                <a:gd name="T17" fmla="*/ 0 60000 65536"/>
                <a:gd name="T18" fmla="*/ 0 w 241"/>
                <a:gd name="T19" fmla="*/ 0 h 1104"/>
                <a:gd name="T20" fmla="*/ 241 w 241"/>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241" h="1104">
                  <a:moveTo>
                    <a:pt x="0" y="243"/>
                  </a:moveTo>
                  <a:cubicBezTo>
                    <a:pt x="0" y="296"/>
                    <a:pt x="0" y="348"/>
                    <a:pt x="0" y="401"/>
                  </a:cubicBezTo>
                  <a:lnTo>
                    <a:pt x="1" y="1104"/>
                  </a:lnTo>
                  <a:lnTo>
                    <a:pt x="241" y="864"/>
                  </a:lnTo>
                  <a:lnTo>
                    <a:pt x="241" y="0"/>
                  </a:lnTo>
                  <a:lnTo>
                    <a:pt x="0" y="243"/>
                  </a:lnTo>
                  <a:close/>
                </a:path>
              </a:pathLst>
            </a:custGeom>
            <a:solidFill>
              <a:schemeClr val="bg1">
                <a:alpha val="50195"/>
              </a:schemeClr>
            </a:solidFill>
            <a:ln w="9525" cap="flat" cmpd="sng">
              <a:solidFill>
                <a:schemeClr val="tx1"/>
              </a:solidFill>
              <a:prstDash val="solid"/>
              <a:round/>
              <a:headEnd/>
              <a:tailEnd/>
            </a:ln>
          </p:spPr>
          <p:txBody>
            <a:bodyPr/>
            <a:lstStyle/>
            <a:p>
              <a:endParaRPr lang="en-US"/>
            </a:p>
          </p:txBody>
        </p:sp>
        <p:sp>
          <p:nvSpPr>
            <p:cNvPr id="11372" name="Rectangle 19">
              <a:extLst>
                <a:ext uri="{FF2B5EF4-FFF2-40B4-BE49-F238E27FC236}">
                  <a16:creationId xmlns:a16="http://schemas.microsoft.com/office/drawing/2014/main" id="{EAB924B6-2031-42F0-8D89-557ABC5ADC55}"/>
                </a:ext>
              </a:extLst>
            </p:cNvPr>
            <p:cNvSpPr>
              <a:spLocks noChangeArrowheads="1"/>
            </p:cNvSpPr>
            <p:nvPr/>
          </p:nvSpPr>
          <p:spPr bwMode="auto">
            <a:xfrm>
              <a:off x="1008" y="3216"/>
              <a:ext cx="3648" cy="864"/>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latin typeface="Arial" panose="020B0604020202020204" pitchFamily="34" charset="0"/>
                </a:rPr>
                <a:t>CITIZENS/OCCUPATION EMPLOYEES</a:t>
              </a:r>
            </a:p>
          </p:txBody>
        </p:sp>
        <p:sp>
          <p:nvSpPr>
            <p:cNvPr id="11373" name="Line 20">
              <a:extLst>
                <a:ext uri="{FF2B5EF4-FFF2-40B4-BE49-F238E27FC236}">
                  <a16:creationId xmlns:a16="http://schemas.microsoft.com/office/drawing/2014/main" id="{FA451576-6D5A-4B7B-BF1E-A589A6F3044F}"/>
                </a:ext>
              </a:extLst>
            </p:cNvPr>
            <p:cNvSpPr>
              <a:spLocks noChangeShapeType="1"/>
            </p:cNvSpPr>
            <p:nvPr/>
          </p:nvSpPr>
          <p:spPr bwMode="auto">
            <a:xfrm flipV="1">
              <a:off x="1008" y="2976"/>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4" name="Line 21">
              <a:extLst>
                <a:ext uri="{FF2B5EF4-FFF2-40B4-BE49-F238E27FC236}">
                  <a16:creationId xmlns:a16="http://schemas.microsoft.com/office/drawing/2014/main" id="{29131A6C-6C76-4CC1-B16A-453D666F945C}"/>
                </a:ext>
              </a:extLst>
            </p:cNvPr>
            <p:cNvSpPr>
              <a:spLocks noChangeShapeType="1"/>
            </p:cNvSpPr>
            <p:nvPr/>
          </p:nvSpPr>
          <p:spPr bwMode="auto">
            <a:xfrm flipH="1">
              <a:off x="4560" y="2976"/>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5" name="Line 22">
              <a:extLst>
                <a:ext uri="{FF2B5EF4-FFF2-40B4-BE49-F238E27FC236}">
                  <a16:creationId xmlns:a16="http://schemas.microsoft.com/office/drawing/2014/main" id="{539BD474-60CC-4D0A-AE44-2D44883801F0}"/>
                </a:ext>
              </a:extLst>
            </p:cNvPr>
            <p:cNvSpPr>
              <a:spLocks noChangeShapeType="1"/>
            </p:cNvSpPr>
            <p:nvPr/>
          </p:nvSpPr>
          <p:spPr bwMode="auto">
            <a:xfrm flipH="1">
              <a:off x="4224"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6" name="Line 23">
              <a:extLst>
                <a:ext uri="{FF2B5EF4-FFF2-40B4-BE49-F238E27FC236}">
                  <a16:creationId xmlns:a16="http://schemas.microsoft.com/office/drawing/2014/main" id="{E86FC2A8-D582-45CA-896B-CF025F355AD9}"/>
                </a:ext>
              </a:extLst>
            </p:cNvPr>
            <p:cNvSpPr>
              <a:spLocks noChangeShapeType="1"/>
            </p:cNvSpPr>
            <p:nvPr/>
          </p:nvSpPr>
          <p:spPr bwMode="auto">
            <a:xfrm flipH="1">
              <a:off x="2880"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7" name="Line 24">
              <a:extLst>
                <a:ext uri="{FF2B5EF4-FFF2-40B4-BE49-F238E27FC236}">
                  <a16:creationId xmlns:a16="http://schemas.microsoft.com/office/drawing/2014/main" id="{CA0A8F32-B6C6-40C7-9CA7-CB0E22EB3A8D}"/>
                </a:ext>
              </a:extLst>
            </p:cNvPr>
            <p:cNvSpPr>
              <a:spLocks noChangeShapeType="1"/>
            </p:cNvSpPr>
            <p:nvPr/>
          </p:nvSpPr>
          <p:spPr bwMode="auto">
            <a:xfrm flipH="1">
              <a:off x="2544"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8" name="Line 25">
              <a:extLst>
                <a:ext uri="{FF2B5EF4-FFF2-40B4-BE49-F238E27FC236}">
                  <a16:creationId xmlns:a16="http://schemas.microsoft.com/office/drawing/2014/main" id="{ADE0E75C-FE3F-4481-AA6D-5833A6A1007E}"/>
                </a:ext>
              </a:extLst>
            </p:cNvPr>
            <p:cNvSpPr>
              <a:spLocks noChangeShapeType="1"/>
            </p:cNvSpPr>
            <p:nvPr/>
          </p:nvSpPr>
          <p:spPr bwMode="auto">
            <a:xfrm flipH="1">
              <a:off x="3216"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9" name="Line 26">
              <a:extLst>
                <a:ext uri="{FF2B5EF4-FFF2-40B4-BE49-F238E27FC236}">
                  <a16:creationId xmlns:a16="http://schemas.microsoft.com/office/drawing/2014/main" id="{200475A3-72AE-4596-B6B9-A445DE115E85}"/>
                </a:ext>
              </a:extLst>
            </p:cNvPr>
            <p:cNvSpPr>
              <a:spLocks noChangeShapeType="1"/>
            </p:cNvSpPr>
            <p:nvPr/>
          </p:nvSpPr>
          <p:spPr bwMode="auto">
            <a:xfrm flipH="1">
              <a:off x="2208"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0" name="Line 27">
              <a:extLst>
                <a:ext uri="{FF2B5EF4-FFF2-40B4-BE49-F238E27FC236}">
                  <a16:creationId xmlns:a16="http://schemas.microsoft.com/office/drawing/2014/main" id="{4E90FD76-1C57-4A13-8DC9-FE1A89D47EFC}"/>
                </a:ext>
              </a:extLst>
            </p:cNvPr>
            <p:cNvSpPr>
              <a:spLocks noChangeShapeType="1"/>
            </p:cNvSpPr>
            <p:nvPr/>
          </p:nvSpPr>
          <p:spPr bwMode="auto">
            <a:xfrm flipH="1">
              <a:off x="1872"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1" name="Line 28">
              <a:extLst>
                <a:ext uri="{FF2B5EF4-FFF2-40B4-BE49-F238E27FC236}">
                  <a16:creationId xmlns:a16="http://schemas.microsoft.com/office/drawing/2014/main" id="{01ACD803-8E4A-4965-ABCF-8F7D8353211C}"/>
                </a:ext>
              </a:extLst>
            </p:cNvPr>
            <p:cNvSpPr>
              <a:spLocks noChangeShapeType="1"/>
            </p:cNvSpPr>
            <p:nvPr/>
          </p:nvSpPr>
          <p:spPr bwMode="auto">
            <a:xfrm flipH="1">
              <a:off x="3552"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2" name="Line 29">
              <a:extLst>
                <a:ext uri="{FF2B5EF4-FFF2-40B4-BE49-F238E27FC236}">
                  <a16:creationId xmlns:a16="http://schemas.microsoft.com/office/drawing/2014/main" id="{903952CD-DB55-4A66-92D6-B17B7C482BBD}"/>
                </a:ext>
              </a:extLst>
            </p:cNvPr>
            <p:cNvSpPr>
              <a:spLocks noChangeShapeType="1"/>
            </p:cNvSpPr>
            <p:nvPr/>
          </p:nvSpPr>
          <p:spPr bwMode="auto">
            <a:xfrm flipH="1">
              <a:off x="3888"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3" name="Line 30">
              <a:extLst>
                <a:ext uri="{FF2B5EF4-FFF2-40B4-BE49-F238E27FC236}">
                  <a16:creationId xmlns:a16="http://schemas.microsoft.com/office/drawing/2014/main" id="{0A414123-80C7-4CC3-9B00-80A56F627B94}"/>
                </a:ext>
              </a:extLst>
            </p:cNvPr>
            <p:cNvSpPr>
              <a:spLocks noChangeShapeType="1"/>
            </p:cNvSpPr>
            <p:nvPr/>
          </p:nvSpPr>
          <p:spPr bwMode="auto">
            <a:xfrm flipH="1">
              <a:off x="1536" y="2976"/>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31">
            <a:extLst>
              <a:ext uri="{FF2B5EF4-FFF2-40B4-BE49-F238E27FC236}">
                <a16:creationId xmlns:a16="http://schemas.microsoft.com/office/drawing/2014/main" id="{40A28246-118C-45B7-A7B1-1B29D927C333}"/>
              </a:ext>
            </a:extLst>
          </p:cNvPr>
          <p:cNvGrpSpPr>
            <a:grpSpLocks/>
          </p:cNvGrpSpPr>
          <p:nvPr/>
        </p:nvGrpSpPr>
        <p:grpSpPr bwMode="auto">
          <a:xfrm>
            <a:off x="3276600" y="4876800"/>
            <a:ext cx="6172200" cy="838200"/>
            <a:chOff x="1008" y="2640"/>
            <a:chExt cx="3888" cy="528"/>
          </a:xfrm>
        </p:grpSpPr>
        <p:sp>
          <p:nvSpPr>
            <p:cNvPr id="11358" name="Freeform 32">
              <a:extLst>
                <a:ext uri="{FF2B5EF4-FFF2-40B4-BE49-F238E27FC236}">
                  <a16:creationId xmlns:a16="http://schemas.microsoft.com/office/drawing/2014/main" id="{9207A58C-2FB0-4E1D-A9CD-23E27648B0CF}"/>
                </a:ext>
              </a:extLst>
            </p:cNvPr>
            <p:cNvSpPr>
              <a:spLocks/>
            </p:cNvSpPr>
            <p:nvPr/>
          </p:nvSpPr>
          <p:spPr bwMode="auto">
            <a:xfrm>
              <a:off x="4656" y="2640"/>
              <a:ext cx="240" cy="528"/>
            </a:xfrm>
            <a:custGeom>
              <a:avLst/>
              <a:gdLst>
                <a:gd name="T0" fmla="*/ 0 w 240"/>
                <a:gd name="T1" fmla="*/ 240 h 528"/>
                <a:gd name="T2" fmla="*/ 0 w 240"/>
                <a:gd name="T3" fmla="*/ 528 h 528"/>
                <a:gd name="T4" fmla="*/ 240 w 240"/>
                <a:gd name="T5" fmla="*/ 288 h 528"/>
                <a:gd name="T6" fmla="*/ 240 w 240"/>
                <a:gd name="T7" fmla="*/ 0 h 528"/>
                <a:gd name="T8" fmla="*/ 0 w 240"/>
                <a:gd name="T9" fmla="*/ 240 h 528"/>
                <a:gd name="T10" fmla="*/ 0 60000 65536"/>
                <a:gd name="T11" fmla="*/ 0 60000 65536"/>
                <a:gd name="T12" fmla="*/ 0 60000 65536"/>
                <a:gd name="T13" fmla="*/ 0 60000 65536"/>
                <a:gd name="T14" fmla="*/ 0 60000 65536"/>
                <a:gd name="T15" fmla="*/ 0 w 240"/>
                <a:gd name="T16" fmla="*/ 0 h 528"/>
                <a:gd name="T17" fmla="*/ 240 w 240"/>
                <a:gd name="T18" fmla="*/ 528 h 528"/>
              </a:gdLst>
              <a:ahLst/>
              <a:cxnLst>
                <a:cxn ang="T10">
                  <a:pos x="T0" y="T1"/>
                </a:cxn>
                <a:cxn ang="T11">
                  <a:pos x="T2" y="T3"/>
                </a:cxn>
                <a:cxn ang="T12">
                  <a:pos x="T4" y="T5"/>
                </a:cxn>
                <a:cxn ang="T13">
                  <a:pos x="T6" y="T7"/>
                </a:cxn>
                <a:cxn ang="T14">
                  <a:pos x="T8" y="T9"/>
                </a:cxn>
              </a:cxnLst>
              <a:rect l="T15" t="T16" r="T17" b="T18"/>
              <a:pathLst>
                <a:path w="240" h="528">
                  <a:moveTo>
                    <a:pt x="0" y="240"/>
                  </a:moveTo>
                  <a:lnTo>
                    <a:pt x="0" y="528"/>
                  </a:lnTo>
                  <a:lnTo>
                    <a:pt x="240" y="288"/>
                  </a:lnTo>
                  <a:lnTo>
                    <a:pt x="240" y="0"/>
                  </a:lnTo>
                  <a:lnTo>
                    <a:pt x="0" y="240"/>
                  </a:lnTo>
                  <a:close/>
                </a:path>
              </a:pathLst>
            </a:custGeom>
            <a:solidFill>
              <a:schemeClr val="bg1">
                <a:alpha val="50195"/>
              </a:schemeClr>
            </a:solidFill>
            <a:ln w="9525" cap="flat" cmpd="sng">
              <a:solidFill>
                <a:schemeClr val="tx1"/>
              </a:solidFill>
              <a:prstDash val="solid"/>
              <a:round/>
              <a:headEnd/>
              <a:tailEnd/>
            </a:ln>
          </p:spPr>
          <p:txBody>
            <a:bodyPr/>
            <a:lstStyle/>
            <a:p>
              <a:endParaRPr lang="en-US"/>
            </a:p>
          </p:txBody>
        </p:sp>
        <p:sp>
          <p:nvSpPr>
            <p:cNvPr id="11359" name="Rectangle 33">
              <a:extLst>
                <a:ext uri="{FF2B5EF4-FFF2-40B4-BE49-F238E27FC236}">
                  <a16:creationId xmlns:a16="http://schemas.microsoft.com/office/drawing/2014/main" id="{3D1BD7B4-7517-4E1F-AEB6-714F0BE01C15}"/>
                </a:ext>
              </a:extLst>
            </p:cNvPr>
            <p:cNvSpPr>
              <a:spLocks noChangeArrowheads="1"/>
            </p:cNvSpPr>
            <p:nvPr/>
          </p:nvSpPr>
          <p:spPr bwMode="auto">
            <a:xfrm>
              <a:off x="1008" y="2880"/>
              <a:ext cx="3648" cy="288"/>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latin typeface="Arial" panose="020B0604020202020204" pitchFamily="34" charset="0"/>
                </a:rPr>
                <a:t>FIRST RESPONDERS</a:t>
              </a:r>
            </a:p>
          </p:txBody>
        </p:sp>
        <p:sp>
          <p:nvSpPr>
            <p:cNvPr id="11360" name="Line 34">
              <a:extLst>
                <a:ext uri="{FF2B5EF4-FFF2-40B4-BE49-F238E27FC236}">
                  <a16:creationId xmlns:a16="http://schemas.microsoft.com/office/drawing/2014/main" id="{B9A0054A-921E-4284-9AF4-D8ECAAD269CE}"/>
                </a:ext>
              </a:extLst>
            </p:cNvPr>
            <p:cNvSpPr>
              <a:spLocks noChangeShapeType="1"/>
            </p:cNvSpPr>
            <p:nvPr/>
          </p:nvSpPr>
          <p:spPr bwMode="auto">
            <a:xfrm flipV="1">
              <a:off x="1008" y="2640"/>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1" name="Line 35">
              <a:extLst>
                <a:ext uri="{FF2B5EF4-FFF2-40B4-BE49-F238E27FC236}">
                  <a16:creationId xmlns:a16="http://schemas.microsoft.com/office/drawing/2014/main" id="{5371887C-6D6A-46FB-A860-92DCAD108E3C}"/>
                </a:ext>
              </a:extLst>
            </p:cNvPr>
            <p:cNvSpPr>
              <a:spLocks noChangeShapeType="1"/>
            </p:cNvSpPr>
            <p:nvPr/>
          </p:nvSpPr>
          <p:spPr bwMode="auto">
            <a:xfrm flipH="1">
              <a:off x="4560" y="264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2" name="Line 36">
              <a:extLst>
                <a:ext uri="{FF2B5EF4-FFF2-40B4-BE49-F238E27FC236}">
                  <a16:creationId xmlns:a16="http://schemas.microsoft.com/office/drawing/2014/main" id="{F1734593-B042-4081-BC51-046C9839EA4A}"/>
                </a:ext>
              </a:extLst>
            </p:cNvPr>
            <p:cNvSpPr>
              <a:spLocks noChangeShapeType="1"/>
            </p:cNvSpPr>
            <p:nvPr/>
          </p:nvSpPr>
          <p:spPr bwMode="auto">
            <a:xfrm flipH="1">
              <a:off x="422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3" name="Line 37">
              <a:extLst>
                <a:ext uri="{FF2B5EF4-FFF2-40B4-BE49-F238E27FC236}">
                  <a16:creationId xmlns:a16="http://schemas.microsoft.com/office/drawing/2014/main" id="{39DEC26F-1512-45ED-9F7C-69178ABDABF9}"/>
                </a:ext>
              </a:extLst>
            </p:cNvPr>
            <p:cNvSpPr>
              <a:spLocks noChangeShapeType="1"/>
            </p:cNvSpPr>
            <p:nvPr/>
          </p:nvSpPr>
          <p:spPr bwMode="auto">
            <a:xfrm flipH="1">
              <a:off x="2880"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4" name="Line 38">
              <a:extLst>
                <a:ext uri="{FF2B5EF4-FFF2-40B4-BE49-F238E27FC236}">
                  <a16:creationId xmlns:a16="http://schemas.microsoft.com/office/drawing/2014/main" id="{D778CD97-1991-4F72-B15C-E8F9F2C44F98}"/>
                </a:ext>
              </a:extLst>
            </p:cNvPr>
            <p:cNvSpPr>
              <a:spLocks noChangeShapeType="1"/>
            </p:cNvSpPr>
            <p:nvPr/>
          </p:nvSpPr>
          <p:spPr bwMode="auto">
            <a:xfrm flipH="1">
              <a:off x="254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5" name="Line 39">
              <a:extLst>
                <a:ext uri="{FF2B5EF4-FFF2-40B4-BE49-F238E27FC236}">
                  <a16:creationId xmlns:a16="http://schemas.microsoft.com/office/drawing/2014/main" id="{8EF8A8CB-8DB3-4089-B2FE-3C79C0FB4D12}"/>
                </a:ext>
              </a:extLst>
            </p:cNvPr>
            <p:cNvSpPr>
              <a:spLocks noChangeShapeType="1"/>
            </p:cNvSpPr>
            <p:nvPr/>
          </p:nvSpPr>
          <p:spPr bwMode="auto">
            <a:xfrm flipH="1">
              <a:off x="321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6" name="Line 40">
              <a:extLst>
                <a:ext uri="{FF2B5EF4-FFF2-40B4-BE49-F238E27FC236}">
                  <a16:creationId xmlns:a16="http://schemas.microsoft.com/office/drawing/2014/main" id="{4CD58E0B-AB41-408E-8D8E-121FCA5532A4}"/>
                </a:ext>
              </a:extLst>
            </p:cNvPr>
            <p:cNvSpPr>
              <a:spLocks noChangeShapeType="1"/>
            </p:cNvSpPr>
            <p:nvPr/>
          </p:nvSpPr>
          <p:spPr bwMode="auto">
            <a:xfrm flipH="1">
              <a:off x="220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7" name="Line 41">
              <a:extLst>
                <a:ext uri="{FF2B5EF4-FFF2-40B4-BE49-F238E27FC236}">
                  <a16:creationId xmlns:a16="http://schemas.microsoft.com/office/drawing/2014/main" id="{981D8543-CA12-45B8-ADFA-F95F6B85B948}"/>
                </a:ext>
              </a:extLst>
            </p:cNvPr>
            <p:cNvSpPr>
              <a:spLocks noChangeShapeType="1"/>
            </p:cNvSpPr>
            <p:nvPr/>
          </p:nvSpPr>
          <p:spPr bwMode="auto">
            <a:xfrm flipH="1">
              <a:off x="187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8" name="Line 42">
              <a:extLst>
                <a:ext uri="{FF2B5EF4-FFF2-40B4-BE49-F238E27FC236}">
                  <a16:creationId xmlns:a16="http://schemas.microsoft.com/office/drawing/2014/main" id="{FC5BC654-88C4-4121-B2A1-BE70004BDD95}"/>
                </a:ext>
              </a:extLst>
            </p:cNvPr>
            <p:cNvSpPr>
              <a:spLocks noChangeShapeType="1"/>
            </p:cNvSpPr>
            <p:nvPr/>
          </p:nvSpPr>
          <p:spPr bwMode="auto">
            <a:xfrm flipH="1">
              <a:off x="355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9" name="Line 43">
              <a:extLst>
                <a:ext uri="{FF2B5EF4-FFF2-40B4-BE49-F238E27FC236}">
                  <a16:creationId xmlns:a16="http://schemas.microsoft.com/office/drawing/2014/main" id="{04837B4F-D76A-46D6-9BD8-EBEE5BE00498}"/>
                </a:ext>
              </a:extLst>
            </p:cNvPr>
            <p:cNvSpPr>
              <a:spLocks noChangeShapeType="1"/>
            </p:cNvSpPr>
            <p:nvPr/>
          </p:nvSpPr>
          <p:spPr bwMode="auto">
            <a:xfrm flipH="1">
              <a:off x="388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0" name="Line 44">
              <a:extLst>
                <a:ext uri="{FF2B5EF4-FFF2-40B4-BE49-F238E27FC236}">
                  <a16:creationId xmlns:a16="http://schemas.microsoft.com/office/drawing/2014/main" id="{BCD430E7-4F84-4858-ACF3-FF45602FCE09}"/>
                </a:ext>
              </a:extLst>
            </p:cNvPr>
            <p:cNvSpPr>
              <a:spLocks noChangeShapeType="1"/>
            </p:cNvSpPr>
            <p:nvPr/>
          </p:nvSpPr>
          <p:spPr bwMode="auto">
            <a:xfrm flipH="1">
              <a:off x="153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45">
            <a:extLst>
              <a:ext uri="{FF2B5EF4-FFF2-40B4-BE49-F238E27FC236}">
                <a16:creationId xmlns:a16="http://schemas.microsoft.com/office/drawing/2014/main" id="{EC78EFBE-A92C-4BD0-91BE-9796B3968EE8}"/>
              </a:ext>
            </a:extLst>
          </p:cNvPr>
          <p:cNvGrpSpPr>
            <a:grpSpLocks/>
          </p:cNvGrpSpPr>
          <p:nvPr/>
        </p:nvGrpSpPr>
        <p:grpSpPr bwMode="auto">
          <a:xfrm>
            <a:off x="3276600" y="2743200"/>
            <a:ext cx="6172200" cy="838200"/>
            <a:chOff x="1008" y="2640"/>
            <a:chExt cx="3888" cy="528"/>
          </a:xfrm>
        </p:grpSpPr>
        <p:sp>
          <p:nvSpPr>
            <p:cNvPr id="11345" name="Freeform 46">
              <a:extLst>
                <a:ext uri="{FF2B5EF4-FFF2-40B4-BE49-F238E27FC236}">
                  <a16:creationId xmlns:a16="http://schemas.microsoft.com/office/drawing/2014/main" id="{645E805D-3EA0-4634-BDF4-14289D24CBE4}"/>
                </a:ext>
              </a:extLst>
            </p:cNvPr>
            <p:cNvSpPr>
              <a:spLocks/>
            </p:cNvSpPr>
            <p:nvPr/>
          </p:nvSpPr>
          <p:spPr bwMode="auto">
            <a:xfrm>
              <a:off x="4656" y="2640"/>
              <a:ext cx="240" cy="528"/>
            </a:xfrm>
            <a:custGeom>
              <a:avLst/>
              <a:gdLst>
                <a:gd name="T0" fmla="*/ 0 w 240"/>
                <a:gd name="T1" fmla="*/ 240 h 528"/>
                <a:gd name="T2" fmla="*/ 0 w 240"/>
                <a:gd name="T3" fmla="*/ 528 h 528"/>
                <a:gd name="T4" fmla="*/ 240 w 240"/>
                <a:gd name="T5" fmla="*/ 288 h 528"/>
                <a:gd name="T6" fmla="*/ 240 w 240"/>
                <a:gd name="T7" fmla="*/ 0 h 528"/>
                <a:gd name="T8" fmla="*/ 0 w 240"/>
                <a:gd name="T9" fmla="*/ 240 h 528"/>
                <a:gd name="T10" fmla="*/ 0 60000 65536"/>
                <a:gd name="T11" fmla="*/ 0 60000 65536"/>
                <a:gd name="T12" fmla="*/ 0 60000 65536"/>
                <a:gd name="T13" fmla="*/ 0 60000 65536"/>
                <a:gd name="T14" fmla="*/ 0 60000 65536"/>
                <a:gd name="T15" fmla="*/ 0 w 240"/>
                <a:gd name="T16" fmla="*/ 0 h 528"/>
                <a:gd name="T17" fmla="*/ 240 w 240"/>
                <a:gd name="T18" fmla="*/ 528 h 528"/>
              </a:gdLst>
              <a:ahLst/>
              <a:cxnLst>
                <a:cxn ang="T10">
                  <a:pos x="T0" y="T1"/>
                </a:cxn>
                <a:cxn ang="T11">
                  <a:pos x="T2" y="T3"/>
                </a:cxn>
                <a:cxn ang="T12">
                  <a:pos x="T4" y="T5"/>
                </a:cxn>
                <a:cxn ang="T13">
                  <a:pos x="T6" y="T7"/>
                </a:cxn>
                <a:cxn ang="T14">
                  <a:pos x="T8" y="T9"/>
                </a:cxn>
              </a:cxnLst>
              <a:rect l="T15" t="T16" r="T17" b="T18"/>
              <a:pathLst>
                <a:path w="240" h="528">
                  <a:moveTo>
                    <a:pt x="0" y="240"/>
                  </a:moveTo>
                  <a:lnTo>
                    <a:pt x="0" y="528"/>
                  </a:lnTo>
                  <a:lnTo>
                    <a:pt x="240" y="288"/>
                  </a:lnTo>
                  <a:lnTo>
                    <a:pt x="240" y="0"/>
                  </a:lnTo>
                  <a:lnTo>
                    <a:pt x="0" y="240"/>
                  </a:lnTo>
                  <a:close/>
                </a:path>
              </a:pathLst>
            </a:custGeom>
            <a:solidFill>
              <a:schemeClr val="bg1">
                <a:alpha val="50195"/>
              </a:schemeClr>
            </a:solidFill>
            <a:ln w="9525" cap="flat" cmpd="sng">
              <a:solidFill>
                <a:schemeClr val="tx1"/>
              </a:solidFill>
              <a:prstDash val="solid"/>
              <a:round/>
              <a:headEnd/>
              <a:tailEnd/>
            </a:ln>
          </p:spPr>
          <p:txBody>
            <a:bodyPr/>
            <a:lstStyle/>
            <a:p>
              <a:endParaRPr lang="en-US"/>
            </a:p>
          </p:txBody>
        </p:sp>
        <p:sp>
          <p:nvSpPr>
            <p:cNvPr id="11346" name="Rectangle 47">
              <a:extLst>
                <a:ext uri="{FF2B5EF4-FFF2-40B4-BE49-F238E27FC236}">
                  <a16:creationId xmlns:a16="http://schemas.microsoft.com/office/drawing/2014/main" id="{92858251-1BB0-428F-A3CC-C54E25BC66C6}"/>
                </a:ext>
              </a:extLst>
            </p:cNvPr>
            <p:cNvSpPr>
              <a:spLocks noChangeArrowheads="1"/>
            </p:cNvSpPr>
            <p:nvPr/>
          </p:nvSpPr>
          <p:spPr bwMode="auto">
            <a:xfrm>
              <a:off x="1008" y="2880"/>
              <a:ext cx="3648" cy="288"/>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latin typeface="Arial" panose="020B0604020202020204" pitchFamily="34" charset="0"/>
                </a:rPr>
                <a:t>FEDERAL</a:t>
              </a:r>
            </a:p>
          </p:txBody>
        </p:sp>
        <p:sp>
          <p:nvSpPr>
            <p:cNvPr id="11347" name="Line 48">
              <a:extLst>
                <a:ext uri="{FF2B5EF4-FFF2-40B4-BE49-F238E27FC236}">
                  <a16:creationId xmlns:a16="http://schemas.microsoft.com/office/drawing/2014/main" id="{C0E54737-4A77-4198-8E67-5BE572DB6C07}"/>
                </a:ext>
              </a:extLst>
            </p:cNvPr>
            <p:cNvSpPr>
              <a:spLocks noChangeShapeType="1"/>
            </p:cNvSpPr>
            <p:nvPr/>
          </p:nvSpPr>
          <p:spPr bwMode="auto">
            <a:xfrm flipV="1">
              <a:off x="1008" y="2640"/>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8" name="Line 49">
              <a:extLst>
                <a:ext uri="{FF2B5EF4-FFF2-40B4-BE49-F238E27FC236}">
                  <a16:creationId xmlns:a16="http://schemas.microsoft.com/office/drawing/2014/main" id="{E78472DD-1314-4473-97CF-27229ABB1A68}"/>
                </a:ext>
              </a:extLst>
            </p:cNvPr>
            <p:cNvSpPr>
              <a:spLocks noChangeShapeType="1"/>
            </p:cNvSpPr>
            <p:nvPr/>
          </p:nvSpPr>
          <p:spPr bwMode="auto">
            <a:xfrm flipH="1">
              <a:off x="4560" y="264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9" name="Line 50">
              <a:extLst>
                <a:ext uri="{FF2B5EF4-FFF2-40B4-BE49-F238E27FC236}">
                  <a16:creationId xmlns:a16="http://schemas.microsoft.com/office/drawing/2014/main" id="{FAB5C0EA-F1C6-4B20-9246-531B1115F454}"/>
                </a:ext>
              </a:extLst>
            </p:cNvPr>
            <p:cNvSpPr>
              <a:spLocks noChangeShapeType="1"/>
            </p:cNvSpPr>
            <p:nvPr/>
          </p:nvSpPr>
          <p:spPr bwMode="auto">
            <a:xfrm flipH="1">
              <a:off x="422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0" name="Line 51">
              <a:extLst>
                <a:ext uri="{FF2B5EF4-FFF2-40B4-BE49-F238E27FC236}">
                  <a16:creationId xmlns:a16="http://schemas.microsoft.com/office/drawing/2014/main" id="{2F7AC359-BA0B-482D-AD0F-4C3255F3A0B7}"/>
                </a:ext>
              </a:extLst>
            </p:cNvPr>
            <p:cNvSpPr>
              <a:spLocks noChangeShapeType="1"/>
            </p:cNvSpPr>
            <p:nvPr/>
          </p:nvSpPr>
          <p:spPr bwMode="auto">
            <a:xfrm flipH="1">
              <a:off x="2880"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1" name="Line 52">
              <a:extLst>
                <a:ext uri="{FF2B5EF4-FFF2-40B4-BE49-F238E27FC236}">
                  <a16:creationId xmlns:a16="http://schemas.microsoft.com/office/drawing/2014/main" id="{7307BAD3-2451-45FF-B4DC-FB40C46B50DC}"/>
                </a:ext>
              </a:extLst>
            </p:cNvPr>
            <p:cNvSpPr>
              <a:spLocks noChangeShapeType="1"/>
            </p:cNvSpPr>
            <p:nvPr/>
          </p:nvSpPr>
          <p:spPr bwMode="auto">
            <a:xfrm flipH="1">
              <a:off x="254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2" name="Line 53">
              <a:extLst>
                <a:ext uri="{FF2B5EF4-FFF2-40B4-BE49-F238E27FC236}">
                  <a16:creationId xmlns:a16="http://schemas.microsoft.com/office/drawing/2014/main" id="{8A4181D2-7237-4841-8D2D-8A2D6E2549A0}"/>
                </a:ext>
              </a:extLst>
            </p:cNvPr>
            <p:cNvSpPr>
              <a:spLocks noChangeShapeType="1"/>
            </p:cNvSpPr>
            <p:nvPr/>
          </p:nvSpPr>
          <p:spPr bwMode="auto">
            <a:xfrm flipH="1">
              <a:off x="321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3" name="Line 54">
              <a:extLst>
                <a:ext uri="{FF2B5EF4-FFF2-40B4-BE49-F238E27FC236}">
                  <a16:creationId xmlns:a16="http://schemas.microsoft.com/office/drawing/2014/main" id="{EC6EB969-A728-4061-9FA9-716BA3CA681C}"/>
                </a:ext>
              </a:extLst>
            </p:cNvPr>
            <p:cNvSpPr>
              <a:spLocks noChangeShapeType="1"/>
            </p:cNvSpPr>
            <p:nvPr/>
          </p:nvSpPr>
          <p:spPr bwMode="auto">
            <a:xfrm flipH="1">
              <a:off x="220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4" name="Line 55">
              <a:extLst>
                <a:ext uri="{FF2B5EF4-FFF2-40B4-BE49-F238E27FC236}">
                  <a16:creationId xmlns:a16="http://schemas.microsoft.com/office/drawing/2014/main" id="{8D68CB35-9A9F-4A41-BCC3-8AD12A68B528}"/>
                </a:ext>
              </a:extLst>
            </p:cNvPr>
            <p:cNvSpPr>
              <a:spLocks noChangeShapeType="1"/>
            </p:cNvSpPr>
            <p:nvPr/>
          </p:nvSpPr>
          <p:spPr bwMode="auto">
            <a:xfrm flipH="1">
              <a:off x="187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5" name="Line 56">
              <a:extLst>
                <a:ext uri="{FF2B5EF4-FFF2-40B4-BE49-F238E27FC236}">
                  <a16:creationId xmlns:a16="http://schemas.microsoft.com/office/drawing/2014/main" id="{8D1E0DA1-E9EC-43ED-AE44-A56070404714}"/>
                </a:ext>
              </a:extLst>
            </p:cNvPr>
            <p:cNvSpPr>
              <a:spLocks noChangeShapeType="1"/>
            </p:cNvSpPr>
            <p:nvPr/>
          </p:nvSpPr>
          <p:spPr bwMode="auto">
            <a:xfrm flipH="1">
              <a:off x="355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6" name="Line 57">
              <a:extLst>
                <a:ext uri="{FF2B5EF4-FFF2-40B4-BE49-F238E27FC236}">
                  <a16:creationId xmlns:a16="http://schemas.microsoft.com/office/drawing/2014/main" id="{0501608A-A816-4161-B72B-9B71688106A6}"/>
                </a:ext>
              </a:extLst>
            </p:cNvPr>
            <p:cNvSpPr>
              <a:spLocks noChangeShapeType="1"/>
            </p:cNvSpPr>
            <p:nvPr/>
          </p:nvSpPr>
          <p:spPr bwMode="auto">
            <a:xfrm flipH="1">
              <a:off x="388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7" name="Line 58">
              <a:extLst>
                <a:ext uri="{FF2B5EF4-FFF2-40B4-BE49-F238E27FC236}">
                  <a16:creationId xmlns:a16="http://schemas.microsoft.com/office/drawing/2014/main" id="{5606D74F-500D-4BA0-B754-0A9739ED8158}"/>
                </a:ext>
              </a:extLst>
            </p:cNvPr>
            <p:cNvSpPr>
              <a:spLocks noChangeShapeType="1"/>
            </p:cNvSpPr>
            <p:nvPr/>
          </p:nvSpPr>
          <p:spPr bwMode="auto">
            <a:xfrm flipH="1">
              <a:off x="153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59">
            <a:extLst>
              <a:ext uri="{FF2B5EF4-FFF2-40B4-BE49-F238E27FC236}">
                <a16:creationId xmlns:a16="http://schemas.microsoft.com/office/drawing/2014/main" id="{625E1869-8549-487D-A0EA-5119861B4651}"/>
              </a:ext>
            </a:extLst>
          </p:cNvPr>
          <p:cNvGrpSpPr>
            <a:grpSpLocks/>
          </p:cNvGrpSpPr>
          <p:nvPr/>
        </p:nvGrpSpPr>
        <p:grpSpPr bwMode="auto">
          <a:xfrm>
            <a:off x="3276600" y="3276600"/>
            <a:ext cx="6172200" cy="838200"/>
            <a:chOff x="1008" y="2640"/>
            <a:chExt cx="3888" cy="528"/>
          </a:xfrm>
        </p:grpSpPr>
        <p:sp>
          <p:nvSpPr>
            <p:cNvPr id="11332" name="Freeform 60">
              <a:extLst>
                <a:ext uri="{FF2B5EF4-FFF2-40B4-BE49-F238E27FC236}">
                  <a16:creationId xmlns:a16="http://schemas.microsoft.com/office/drawing/2014/main" id="{8ADB844A-0668-449F-A3F3-8A23C8829C1C}"/>
                </a:ext>
              </a:extLst>
            </p:cNvPr>
            <p:cNvSpPr>
              <a:spLocks/>
            </p:cNvSpPr>
            <p:nvPr/>
          </p:nvSpPr>
          <p:spPr bwMode="auto">
            <a:xfrm>
              <a:off x="4656" y="2640"/>
              <a:ext cx="240" cy="528"/>
            </a:xfrm>
            <a:custGeom>
              <a:avLst/>
              <a:gdLst>
                <a:gd name="T0" fmla="*/ 0 w 240"/>
                <a:gd name="T1" fmla="*/ 240 h 528"/>
                <a:gd name="T2" fmla="*/ 0 w 240"/>
                <a:gd name="T3" fmla="*/ 528 h 528"/>
                <a:gd name="T4" fmla="*/ 240 w 240"/>
                <a:gd name="T5" fmla="*/ 288 h 528"/>
                <a:gd name="T6" fmla="*/ 240 w 240"/>
                <a:gd name="T7" fmla="*/ 0 h 528"/>
                <a:gd name="T8" fmla="*/ 0 w 240"/>
                <a:gd name="T9" fmla="*/ 240 h 528"/>
                <a:gd name="T10" fmla="*/ 0 60000 65536"/>
                <a:gd name="T11" fmla="*/ 0 60000 65536"/>
                <a:gd name="T12" fmla="*/ 0 60000 65536"/>
                <a:gd name="T13" fmla="*/ 0 60000 65536"/>
                <a:gd name="T14" fmla="*/ 0 60000 65536"/>
                <a:gd name="T15" fmla="*/ 0 w 240"/>
                <a:gd name="T16" fmla="*/ 0 h 528"/>
                <a:gd name="T17" fmla="*/ 240 w 240"/>
                <a:gd name="T18" fmla="*/ 528 h 528"/>
              </a:gdLst>
              <a:ahLst/>
              <a:cxnLst>
                <a:cxn ang="T10">
                  <a:pos x="T0" y="T1"/>
                </a:cxn>
                <a:cxn ang="T11">
                  <a:pos x="T2" y="T3"/>
                </a:cxn>
                <a:cxn ang="T12">
                  <a:pos x="T4" y="T5"/>
                </a:cxn>
                <a:cxn ang="T13">
                  <a:pos x="T6" y="T7"/>
                </a:cxn>
                <a:cxn ang="T14">
                  <a:pos x="T8" y="T9"/>
                </a:cxn>
              </a:cxnLst>
              <a:rect l="T15" t="T16" r="T17" b="T18"/>
              <a:pathLst>
                <a:path w="240" h="528">
                  <a:moveTo>
                    <a:pt x="0" y="240"/>
                  </a:moveTo>
                  <a:lnTo>
                    <a:pt x="0" y="528"/>
                  </a:lnTo>
                  <a:lnTo>
                    <a:pt x="240" y="288"/>
                  </a:lnTo>
                  <a:lnTo>
                    <a:pt x="240" y="0"/>
                  </a:lnTo>
                  <a:lnTo>
                    <a:pt x="0" y="240"/>
                  </a:lnTo>
                  <a:close/>
                </a:path>
              </a:pathLst>
            </a:custGeom>
            <a:solidFill>
              <a:schemeClr val="bg1">
                <a:alpha val="50195"/>
              </a:schemeClr>
            </a:solidFill>
            <a:ln w="9525" cap="flat" cmpd="sng">
              <a:solidFill>
                <a:schemeClr val="tx1"/>
              </a:solidFill>
              <a:prstDash val="solid"/>
              <a:round/>
              <a:headEnd/>
              <a:tailEnd/>
            </a:ln>
          </p:spPr>
          <p:txBody>
            <a:bodyPr/>
            <a:lstStyle/>
            <a:p>
              <a:endParaRPr lang="en-US"/>
            </a:p>
          </p:txBody>
        </p:sp>
        <p:sp>
          <p:nvSpPr>
            <p:cNvPr id="11333" name="Rectangle 61">
              <a:extLst>
                <a:ext uri="{FF2B5EF4-FFF2-40B4-BE49-F238E27FC236}">
                  <a16:creationId xmlns:a16="http://schemas.microsoft.com/office/drawing/2014/main" id="{BC401B37-CA82-43D2-A370-E0A9B606CE95}"/>
                </a:ext>
              </a:extLst>
            </p:cNvPr>
            <p:cNvSpPr>
              <a:spLocks noChangeArrowheads="1"/>
            </p:cNvSpPr>
            <p:nvPr/>
          </p:nvSpPr>
          <p:spPr bwMode="auto">
            <a:xfrm>
              <a:off x="1008" y="2880"/>
              <a:ext cx="3648" cy="288"/>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solidFill>
                    <a:srgbClr val="990000"/>
                  </a:solidFill>
                  <a:latin typeface="Arial" panose="020B0604020202020204" pitchFamily="34" charset="0"/>
                </a:rPr>
                <a:t>PROVINCIAL</a:t>
              </a:r>
            </a:p>
          </p:txBody>
        </p:sp>
        <p:sp>
          <p:nvSpPr>
            <p:cNvPr id="11334" name="Line 62">
              <a:extLst>
                <a:ext uri="{FF2B5EF4-FFF2-40B4-BE49-F238E27FC236}">
                  <a16:creationId xmlns:a16="http://schemas.microsoft.com/office/drawing/2014/main" id="{A1229D51-8FFF-4837-AF66-1B9A4B3DC4F5}"/>
                </a:ext>
              </a:extLst>
            </p:cNvPr>
            <p:cNvSpPr>
              <a:spLocks noChangeShapeType="1"/>
            </p:cNvSpPr>
            <p:nvPr/>
          </p:nvSpPr>
          <p:spPr bwMode="auto">
            <a:xfrm flipV="1">
              <a:off x="1008" y="2640"/>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5" name="Line 63">
              <a:extLst>
                <a:ext uri="{FF2B5EF4-FFF2-40B4-BE49-F238E27FC236}">
                  <a16:creationId xmlns:a16="http://schemas.microsoft.com/office/drawing/2014/main" id="{F5BE4836-3FB0-4F40-8FB8-3BEA734A59DB}"/>
                </a:ext>
              </a:extLst>
            </p:cNvPr>
            <p:cNvSpPr>
              <a:spLocks noChangeShapeType="1"/>
            </p:cNvSpPr>
            <p:nvPr/>
          </p:nvSpPr>
          <p:spPr bwMode="auto">
            <a:xfrm flipH="1">
              <a:off x="4560" y="264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6" name="Line 64">
              <a:extLst>
                <a:ext uri="{FF2B5EF4-FFF2-40B4-BE49-F238E27FC236}">
                  <a16:creationId xmlns:a16="http://schemas.microsoft.com/office/drawing/2014/main" id="{81289C06-3D94-4775-B7FA-8098610CC23E}"/>
                </a:ext>
              </a:extLst>
            </p:cNvPr>
            <p:cNvSpPr>
              <a:spLocks noChangeShapeType="1"/>
            </p:cNvSpPr>
            <p:nvPr/>
          </p:nvSpPr>
          <p:spPr bwMode="auto">
            <a:xfrm flipH="1">
              <a:off x="422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7" name="Line 65">
              <a:extLst>
                <a:ext uri="{FF2B5EF4-FFF2-40B4-BE49-F238E27FC236}">
                  <a16:creationId xmlns:a16="http://schemas.microsoft.com/office/drawing/2014/main" id="{2E72B2F3-5BF0-42A2-9486-D087A2F94944}"/>
                </a:ext>
              </a:extLst>
            </p:cNvPr>
            <p:cNvSpPr>
              <a:spLocks noChangeShapeType="1"/>
            </p:cNvSpPr>
            <p:nvPr/>
          </p:nvSpPr>
          <p:spPr bwMode="auto">
            <a:xfrm flipH="1">
              <a:off x="2880"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8" name="Line 66">
              <a:extLst>
                <a:ext uri="{FF2B5EF4-FFF2-40B4-BE49-F238E27FC236}">
                  <a16:creationId xmlns:a16="http://schemas.microsoft.com/office/drawing/2014/main" id="{585E7A14-06DA-4D3E-B537-3DA79B59CA2A}"/>
                </a:ext>
              </a:extLst>
            </p:cNvPr>
            <p:cNvSpPr>
              <a:spLocks noChangeShapeType="1"/>
            </p:cNvSpPr>
            <p:nvPr/>
          </p:nvSpPr>
          <p:spPr bwMode="auto">
            <a:xfrm flipH="1">
              <a:off x="254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9" name="Line 67">
              <a:extLst>
                <a:ext uri="{FF2B5EF4-FFF2-40B4-BE49-F238E27FC236}">
                  <a16:creationId xmlns:a16="http://schemas.microsoft.com/office/drawing/2014/main" id="{63C2C9EF-59D8-4B88-BE6A-4191F999304F}"/>
                </a:ext>
              </a:extLst>
            </p:cNvPr>
            <p:cNvSpPr>
              <a:spLocks noChangeShapeType="1"/>
            </p:cNvSpPr>
            <p:nvPr/>
          </p:nvSpPr>
          <p:spPr bwMode="auto">
            <a:xfrm flipH="1">
              <a:off x="321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0" name="Line 68">
              <a:extLst>
                <a:ext uri="{FF2B5EF4-FFF2-40B4-BE49-F238E27FC236}">
                  <a16:creationId xmlns:a16="http://schemas.microsoft.com/office/drawing/2014/main" id="{7AA328E7-8DB9-4051-8F0C-CCCEED333FA0}"/>
                </a:ext>
              </a:extLst>
            </p:cNvPr>
            <p:cNvSpPr>
              <a:spLocks noChangeShapeType="1"/>
            </p:cNvSpPr>
            <p:nvPr/>
          </p:nvSpPr>
          <p:spPr bwMode="auto">
            <a:xfrm flipH="1">
              <a:off x="220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1" name="Line 69">
              <a:extLst>
                <a:ext uri="{FF2B5EF4-FFF2-40B4-BE49-F238E27FC236}">
                  <a16:creationId xmlns:a16="http://schemas.microsoft.com/office/drawing/2014/main" id="{4379402A-DD9D-434F-9566-7DF901D0A5B3}"/>
                </a:ext>
              </a:extLst>
            </p:cNvPr>
            <p:cNvSpPr>
              <a:spLocks noChangeShapeType="1"/>
            </p:cNvSpPr>
            <p:nvPr/>
          </p:nvSpPr>
          <p:spPr bwMode="auto">
            <a:xfrm flipH="1">
              <a:off x="187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2" name="Line 70">
              <a:extLst>
                <a:ext uri="{FF2B5EF4-FFF2-40B4-BE49-F238E27FC236}">
                  <a16:creationId xmlns:a16="http://schemas.microsoft.com/office/drawing/2014/main" id="{B15788B8-C026-4E5D-B0B8-FA43DC12B9C6}"/>
                </a:ext>
              </a:extLst>
            </p:cNvPr>
            <p:cNvSpPr>
              <a:spLocks noChangeShapeType="1"/>
            </p:cNvSpPr>
            <p:nvPr/>
          </p:nvSpPr>
          <p:spPr bwMode="auto">
            <a:xfrm flipH="1">
              <a:off x="355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3" name="Line 71">
              <a:extLst>
                <a:ext uri="{FF2B5EF4-FFF2-40B4-BE49-F238E27FC236}">
                  <a16:creationId xmlns:a16="http://schemas.microsoft.com/office/drawing/2014/main" id="{BD51D87E-7888-4026-8497-324889AB35A9}"/>
                </a:ext>
              </a:extLst>
            </p:cNvPr>
            <p:cNvSpPr>
              <a:spLocks noChangeShapeType="1"/>
            </p:cNvSpPr>
            <p:nvPr/>
          </p:nvSpPr>
          <p:spPr bwMode="auto">
            <a:xfrm flipH="1">
              <a:off x="388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4" name="Line 72">
              <a:extLst>
                <a:ext uri="{FF2B5EF4-FFF2-40B4-BE49-F238E27FC236}">
                  <a16:creationId xmlns:a16="http://schemas.microsoft.com/office/drawing/2014/main" id="{061A7BAC-2363-4146-B201-AA1070C0191A}"/>
                </a:ext>
              </a:extLst>
            </p:cNvPr>
            <p:cNvSpPr>
              <a:spLocks noChangeShapeType="1"/>
            </p:cNvSpPr>
            <p:nvPr/>
          </p:nvSpPr>
          <p:spPr bwMode="auto">
            <a:xfrm flipH="1">
              <a:off x="153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73">
            <a:extLst>
              <a:ext uri="{FF2B5EF4-FFF2-40B4-BE49-F238E27FC236}">
                <a16:creationId xmlns:a16="http://schemas.microsoft.com/office/drawing/2014/main" id="{51AAB56D-9418-4054-86D1-3B9F24B3BB76}"/>
              </a:ext>
            </a:extLst>
          </p:cNvPr>
          <p:cNvGrpSpPr>
            <a:grpSpLocks/>
          </p:cNvGrpSpPr>
          <p:nvPr/>
        </p:nvGrpSpPr>
        <p:grpSpPr bwMode="auto">
          <a:xfrm>
            <a:off x="3276600" y="4343400"/>
            <a:ext cx="6172200" cy="838200"/>
            <a:chOff x="1008" y="2640"/>
            <a:chExt cx="3888" cy="528"/>
          </a:xfrm>
        </p:grpSpPr>
        <p:sp>
          <p:nvSpPr>
            <p:cNvPr id="11319" name="Freeform 74">
              <a:extLst>
                <a:ext uri="{FF2B5EF4-FFF2-40B4-BE49-F238E27FC236}">
                  <a16:creationId xmlns:a16="http://schemas.microsoft.com/office/drawing/2014/main" id="{F826DE36-A080-46E9-BE8A-B0663CF775EA}"/>
                </a:ext>
              </a:extLst>
            </p:cNvPr>
            <p:cNvSpPr>
              <a:spLocks/>
            </p:cNvSpPr>
            <p:nvPr/>
          </p:nvSpPr>
          <p:spPr bwMode="auto">
            <a:xfrm>
              <a:off x="4656" y="2640"/>
              <a:ext cx="240" cy="528"/>
            </a:xfrm>
            <a:custGeom>
              <a:avLst/>
              <a:gdLst>
                <a:gd name="T0" fmla="*/ 0 w 240"/>
                <a:gd name="T1" fmla="*/ 240 h 528"/>
                <a:gd name="T2" fmla="*/ 0 w 240"/>
                <a:gd name="T3" fmla="*/ 528 h 528"/>
                <a:gd name="T4" fmla="*/ 240 w 240"/>
                <a:gd name="T5" fmla="*/ 288 h 528"/>
                <a:gd name="T6" fmla="*/ 240 w 240"/>
                <a:gd name="T7" fmla="*/ 0 h 528"/>
                <a:gd name="T8" fmla="*/ 0 w 240"/>
                <a:gd name="T9" fmla="*/ 240 h 528"/>
                <a:gd name="T10" fmla="*/ 0 60000 65536"/>
                <a:gd name="T11" fmla="*/ 0 60000 65536"/>
                <a:gd name="T12" fmla="*/ 0 60000 65536"/>
                <a:gd name="T13" fmla="*/ 0 60000 65536"/>
                <a:gd name="T14" fmla="*/ 0 60000 65536"/>
                <a:gd name="T15" fmla="*/ 0 w 240"/>
                <a:gd name="T16" fmla="*/ 0 h 528"/>
                <a:gd name="T17" fmla="*/ 240 w 240"/>
                <a:gd name="T18" fmla="*/ 528 h 528"/>
              </a:gdLst>
              <a:ahLst/>
              <a:cxnLst>
                <a:cxn ang="T10">
                  <a:pos x="T0" y="T1"/>
                </a:cxn>
                <a:cxn ang="T11">
                  <a:pos x="T2" y="T3"/>
                </a:cxn>
                <a:cxn ang="T12">
                  <a:pos x="T4" y="T5"/>
                </a:cxn>
                <a:cxn ang="T13">
                  <a:pos x="T6" y="T7"/>
                </a:cxn>
                <a:cxn ang="T14">
                  <a:pos x="T8" y="T9"/>
                </a:cxn>
              </a:cxnLst>
              <a:rect l="T15" t="T16" r="T17" b="T18"/>
              <a:pathLst>
                <a:path w="240" h="528">
                  <a:moveTo>
                    <a:pt x="0" y="240"/>
                  </a:moveTo>
                  <a:lnTo>
                    <a:pt x="0" y="528"/>
                  </a:lnTo>
                  <a:lnTo>
                    <a:pt x="240" y="288"/>
                  </a:lnTo>
                  <a:lnTo>
                    <a:pt x="240" y="0"/>
                  </a:lnTo>
                  <a:lnTo>
                    <a:pt x="0" y="240"/>
                  </a:lnTo>
                  <a:close/>
                </a:path>
              </a:pathLst>
            </a:custGeom>
            <a:solidFill>
              <a:schemeClr val="bg1">
                <a:alpha val="50195"/>
              </a:schemeClr>
            </a:solidFill>
            <a:ln w="9525" cap="flat" cmpd="sng">
              <a:solidFill>
                <a:schemeClr val="tx1"/>
              </a:solidFill>
              <a:prstDash val="solid"/>
              <a:round/>
              <a:headEnd/>
              <a:tailEnd/>
            </a:ln>
          </p:spPr>
          <p:txBody>
            <a:bodyPr/>
            <a:lstStyle/>
            <a:p>
              <a:endParaRPr lang="en-US"/>
            </a:p>
          </p:txBody>
        </p:sp>
        <p:sp>
          <p:nvSpPr>
            <p:cNvPr id="11320" name="Rectangle 75">
              <a:extLst>
                <a:ext uri="{FF2B5EF4-FFF2-40B4-BE49-F238E27FC236}">
                  <a16:creationId xmlns:a16="http://schemas.microsoft.com/office/drawing/2014/main" id="{1204184E-5762-4D8B-B142-B8364DC4CC84}"/>
                </a:ext>
              </a:extLst>
            </p:cNvPr>
            <p:cNvSpPr>
              <a:spLocks noChangeArrowheads="1"/>
            </p:cNvSpPr>
            <p:nvPr/>
          </p:nvSpPr>
          <p:spPr bwMode="auto">
            <a:xfrm>
              <a:off x="1008" y="2880"/>
              <a:ext cx="3648" cy="288"/>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latin typeface="Arial" panose="020B0604020202020204" pitchFamily="34" charset="0"/>
                </a:rPr>
                <a:t>MUNICIPAL/FIRST NATIONS</a:t>
              </a:r>
            </a:p>
          </p:txBody>
        </p:sp>
        <p:sp>
          <p:nvSpPr>
            <p:cNvPr id="11321" name="Line 76">
              <a:extLst>
                <a:ext uri="{FF2B5EF4-FFF2-40B4-BE49-F238E27FC236}">
                  <a16:creationId xmlns:a16="http://schemas.microsoft.com/office/drawing/2014/main" id="{9D95F05F-A8B7-4EE9-8AF1-E1B9F32B81C2}"/>
                </a:ext>
              </a:extLst>
            </p:cNvPr>
            <p:cNvSpPr>
              <a:spLocks noChangeShapeType="1"/>
            </p:cNvSpPr>
            <p:nvPr/>
          </p:nvSpPr>
          <p:spPr bwMode="auto">
            <a:xfrm flipV="1">
              <a:off x="1008" y="2640"/>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2" name="Line 77">
              <a:extLst>
                <a:ext uri="{FF2B5EF4-FFF2-40B4-BE49-F238E27FC236}">
                  <a16:creationId xmlns:a16="http://schemas.microsoft.com/office/drawing/2014/main" id="{726B5CD7-D6E6-4CC9-9FE6-BEA8DCB88ABD}"/>
                </a:ext>
              </a:extLst>
            </p:cNvPr>
            <p:cNvSpPr>
              <a:spLocks noChangeShapeType="1"/>
            </p:cNvSpPr>
            <p:nvPr/>
          </p:nvSpPr>
          <p:spPr bwMode="auto">
            <a:xfrm flipH="1">
              <a:off x="4560" y="264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3" name="Line 78">
              <a:extLst>
                <a:ext uri="{FF2B5EF4-FFF2-40B4-BE49-F238E27FC236}">
                  <a16:creationId xmlns:a16="http://schemas.microsoft.com/office/drawing/2014/main" id="{BEAF00C8-10B7-443F-98ED-8CDF032A3DB0}"/>
                </a:ext>
              </a:extLst>
            </p:cNvPr>
            <p:cNvSpPr>
              <a:spLocks noChangeShapeType="1"/>
            </p:cNvSpPr>
            <p:nvPr/>
          </p:nvSpPr>
          <p:spPr bwMode="auto">
            <a:xfrm flipH="1">
              <a:off x="422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4" name="Line 79">
              <a:extLst>
                <a:ext uri="{FF2B5EF4-FFF2-40B4-BE49-F238E27FC236}">
                  <a16:creationId xmlns:a16="http://schemas.microsoft.com/office/drawing/2014/main" id="{0FAB2727-CEFF-4B35-BD65-210A086726C0}"/>
                </a:ext>
              </a:extLst>
            </p:cNvPr>
            <p:cNvSpPr>
              <a:spLocks noChangeShapeType="1"/>
            </p:cNvSpPr>
            <p:nvPr/>
          </p:nvSpPr>
          <p:spPr bwMode="auto">
            <a:xfrm flipH="1">
              <a:off x="2880"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5" name="Line 80">
              <a:extLst>
                <a:ext uri="{FF2B5EF4-FFF2-40B4-BE49-F238E27FC236}">
                  <a16:creationId xmlns:a16="http://schemas.microsoft.com/office/drawing/2014/main" id="{2AA47639-2711-42B4-9A02-57FFEC407ECF}"/>
                </a:ext>
              </a:extLst>
            </p:cNvPr>
            <p:cNvSpPr>
              <a:spLocks noChangeShapeType="1"/>
            </p:cNvSpPr>
            <p:nvPr/>
          </p:nvSpPr>
          <p:spPr bwMode="auto">
            <a:xfrm flipH="1">
              <a:off x="254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6" name="Line 81">
              <a:extLst>
                <a:ext uri="{FF2B5EF4-FFF2-40B4-BE49-F238E27FC236}">
                  <a16:creationId xmlns:a16="http://schemas.microsoft.com/office/drawing/2014/main" id="{52A9C84F-3576-49DD-952A-084F10668B36}"/>
                </a:ext>
              </a:extLst>
            </p:cNvPr>
            <p:cNvSpPr>
              <a:spLocks noChangeShapeType="1"/>
            </p:cNvSpPr>
            <p:nvPr/>
          </p:nvSpPr>
          <p:spPr bwMode="auto">
            <a:xfrm flipH="1">
              <a:off x="321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7" name="Line 82">
              <a:extLst>
                <a:ext uri="{FF2B5EF4-FFF2-40B4-BE49-F238E27FC236}">
                  <a16:creationId xmlns:a16="http://schemas.microsoft.com/office/drawing/2014/main" id="{17E844EC-9D76-4801-9B67-0E2DCD521F81}"/>
                </a:ext>
              </a:extLst>
            </p:cNvPr>
            <p:cNvSpPr>
              <a:spLocks noChangeShapeType="1"/>
            </p:cNvSpPr>
            <p:nvPr/>
          </p:nvSpPr>
          <p:spPr bwMode="auto">
            <a:xfrm flipH="1">
              <a:off x="220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8" name="Line 83">
              <a:extLst>
                <a:ext uri="{FF2B5EF4-FFF2-40B4-BE49-F238E27FC236}">
                  <a16:creationId xmlns:a16="http://schemas.microsoft.com/office/drawing/2014/main" id="{FD50878B-0571-4C7A-9D0D-8F63B1129654}"/>
                </a:ext>
              </a:extLst>
            </p:cNvPr>
            <p:cNvSpPr>
              <a:spLocks noChangeShapeType="1"/>
            </p:cNvSpPr>
            <p:nvPr/>
          </p:nvSpPr>
          <p:spPr bwMode="auto">
            <a:xfrm flipH="1">
              <a:off x="187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9" name="Line 84">
              <a:extLst>
                <a:ext uri="{FF2B5EF4-FFF2-40B4-BE49-F238E27FC236}">
                  <a16:creationId xmlns:a16="http://schemas.microsoft.com/office/drawing/2014/main" id="{8F017A56-B835-4E9B-ACF8-FF901DEEFE86}"/>
                </a:ext>
              </a:extLst>
            </p:cNvPr>
            <p:cNvSpPr>
              <a:spLocks noChangeShapeType="1"/>
            </p:cNvSpPr>
            <p:nvPr/>
          </p:nvSpPr>
          <p:spPr bwMode="auto">
            <a:xfrm flipH="1">
              <a:off x="355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0" name="Line 85">
              <a:extLst>
                <a:ext uri="{FF2B5EF4-FFF2-40B4-BE49-F238E27FC236}">
                  <a16:creationId xmlns:a16="http://schemas.microsoft.com/office/drawing/2014/main" id="{F0EED342-75C6-4C32-8995-10FBD2741653}"/>
                </a:ext>
              </a:extLst>
            </p:cNvPr>
            <p:cNvSpPr>
              <a:spLocks noChangeShapeType="1"/>
            </p:cNvSpPr>
            <p:nvPr/>
          </p:nvSpPr>
          <p:spPr bwMode="auto">
            <a:xfrm flipH="1">
              <a:off x="388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31" name="Line 86">
              <a:extLst>
                <a:ext uri="{FF2B5EF4-FFF2-40B4-BE49-F238E27FC236}">
                  <a16:creationId xmlns:a16="http://schemas.microsoft.com/office/drawing/2014/main" id="{6ACE1EF5-5429-40A8-BB64-9EF790295E48}"/>
                </a:ext>
              </a:extLst>
            </p:cNvPr>
            <p:cNvSpPr>
              <a:spLocks noChangeShapeType="1"/>
            </p:cNvSpPr>
            <p:nvPr/>
          </p:nvSpPr>
          <p:spPr bwMode="auto">
            <a:xfrm flipH="1">
              <a:off x="153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87">
            <a:extLst>
              <a:ext uri="{FF2B5EF4-FFF2-40B4-BE49-F238E27FC236}">
                <a16:creationId xmlns:a16="http://schemas.microsoft.com/office/drawing/2014/main" id="{AE999E90-789F-4594-8066-DC54E9BAE6B5}"/>
              </a:ext>
            </a:extLst>
          </p:cNvPr>
          <p:cNvGrpSpPr>
            <a:grpSpLocks/>
          </p:cNvGrpSpPr>
          <p:nvPr/>
        </p:nvGrpSpPr>
        <p:grpSpPr bwMode="auto">
          <a:xfrm>
            <a:off x="3276600" y="2209800"/>
            <a:ext cx="6172200" cy="838200"/>
            <a:chOff x="1008" y="1296"/>
            <a:chExt cx="3888" cy="528"/>
          </a:xfrm>
        </p:grpSpPr>
        <p:grpSp>
          <p:nvGrpSpPr>
            <p:cNvPr id="11302" name="Group 88">
              <a:extLst>
                <a:ext uri="{FF2B5EF4-FFF2-40B4-BE49-F238E27FC236}">
                  <a16:creationId xmlns:a16="http://schemas.microsoft.com/office/drawing/2014/main" id="{3245EE83-FCBF-470F-ABC9-CA4B67B331CC}"/>
                </a:ext>
              </a:extLst>
            </p:cNvPr>
            <p:cNvGrpSpPr>
              <a:grpSpLocks/>
            </p:cNvGrpSpPr>
            <p:nvPr/>
          </p:nvGrpSpPr>
          <p:grpSpPr bwMode="auto">
            <a:xfrm>
              <a:off x="1008" y="1296"/>
              <a:ext cx="3888" cy="528"/>
              <a:chOff x="1008" y="1296"/>
              <a:chExt cx="3888" cy="528"/>
            </a:xfrm>
          </p:grpSpPr>
          <p:grpSp>
            <p:nvGrpSpPr>
              <p:cNvPr id="11304" name="Group 89">
                <a:extLst>
                  <a:ext uri="{FF2B5EF4-FFF2-40B4-BE49-F238E27FC236}">
                    <a16:creationId xmlns:a16="http://schemas.microsoft.com/office/drawing/2014/main" id="{BC7118FC-FA18-498E-9D37-CC72F302D8DE}"/>
                  </a:ext>
                </a:extLst>
              </p:cNvPr>
              <p:cNvGrpSpPr>
                <a:grpSpLocks/>
              </p:cNvGrpSpPr>
              <p:nvPr/>
            </p:nvGrpSpPr>
            <p:grpSpPr bwMode="auto">
              <a:xfrm>
                <a:off x="1008" y="1296"/>
                <a:ext cx="3888" cy="528"/>
                <a:chOff x="1008" y="2640"/>
                <a:chExt cx="3888" cy="528"/>
              </a:xfrm>
            </p:grpSpPr>
            <p:sp>
              <p:nvSpPr>
                <p:cNvPr id="11306" name="Freeform 90">
                  <a:extLst>
                    <a:ext uri="{FF2B5EF4-FFF2-40B4-BE49-F238E27FC236}">
                      <a16:creationId xmlns:a16="http://schemas.microsoft.com/office/drawing/2014/main" id="{A18A17FC-A51B-4E60-B9CD-B4CD27C3D117}"/>
                    </a:ext>
                  </a:extLst>
                </p:cNvPr>
                <p:cNvSpPr>
                  <a:spLocks/>
                </p:cNvSpPr>
                <p:nvPr/>
              </p:nvSpPr>
              <p:spPr bwMode="auto">
                <a:xfrm>
                  <a:off x="4656" y="2640"/>
                  <a:ext cx="240" cy="528"/>
                </a:xfrm>
                <a:custGeom>
                  <a:avLst/>
                  <a:gdLst>
                    <a:gd name="T0" fmla="*/ 0 w 240"/>
                    <a:gd name="T1" fmla="*/ 240 h 528"/>
                    <a:gd name="T2" fmla="*/ 0 w 240"/>
                    <a:gd name="T3" fmla="*/ 528 h 528"/>
                    <a:gd name="T4" fmla="*/ 240 w 240"/>
                    <a:gd name="T5" fmla="*/ 288 h 528"/>
                    <a:gd name="T6" fmla="*/ 240 w 240"/>
                    <a:gd name="T7" fmla="*/ 0 h 528"/>
                    <a:gd name="T8" fmla="*/ 0 w 240"/>
                    <a:gd name="T9" fmla="*/ 240 h 528"/>
                    <a:gd name="T10" fmla="*/ 0 60000 65536"/>
                    <a:gd name="T11" fmla="*/ 0 60000 65536"/>
                    <a:gd name="T12" fmla="*/ 0 60000 65536"/>
                    <a:gd name="T13" fmla="*/ 0 60000 65536"/>
                    <a:gd name="T14" fmla="*/ 0 60000 65536"/>
                    <a:gd name="T15" fmla="*/ 0 w 240"/>
                    <a:gd name="T16" fmla="*/ 0 h 528"/>
                    <a:gd name="T17" fmla="*/ 240 w 240"/>
                    <a:gd name="T18" fmla="*/ 528 h 528"/>
                  </a:gdLst>
                  <a:ahLst/>
                  <a:cxnLst>
                    <a:cxn ang="T10">
                      <a:pos x="T0" y="T1"/>
                    </a:cxn>
                    <a:cxn ang="T11">
                      <a:pos x="T2" y="T3"/>
                    </a:cxn>
                    <a:cxn ang="T12">
                      <a:pos x="T4" y="T5"/>
                    </a:cxn>
                    <a:cxn ang="T13">
                      <a:pos x="T6" y="T7"/>
                    </a:cxn>
                    <a:cxn ang="T14">
                      <a:pos x="T8" y="T9"/>
                    </a:cxn>
                  </a:cxnLst>
                  <a:rect l="T15" t="T16" r="T17" b="T18"/>
                  <a:pathLst>
                    <a:path w="240" h="528">
                      <a:moveTo>
                        <a:pt x="0" y="240"/>
                      </a:moveTo>
                      <a:lnTo>
                        <a:pt x="0" y="528"/>
                      </a:lnTo>
                      <a:lnTo>
                        <a:pt x="240" y="288"/>
                      </a:lnTo>
                      <a:lnTo>
                        <a:pt x="240" y="0"/>
                      </a:lnTo>
                      <a:lnTo>
                        <a:pt x="0" y="240"/>
                      </a:lnTo>
                      <a:close/>
                    </a:path>
                  </a:pathLst>
                </a:custGeom>
                <a:solidFill>
                  <a:schemeClr val="bg1">
                    <a:alpha val="50195"/>
                  </a:schemeClr>
                </a:solidFill>
                <a:ln w="9525" cap="flat" cmpd="sng">
                  <a:solidFill>
                    <a:schemeClr val="tx1"/>
                  </a:solidFill>
                  <a:prstDash val="solid"/>
                  <a:round/>
                  <a:headEnd/>
                  <a:tailEnd/>
                </a:ln>
              </p:spPr>
              <p:txBody>
                <a:bodyPr/>
                <a:lstStyle/>
                <a:p>
                  <a:endParaRPr lang="en-US"/>
                </a:p>
              </p:txBody>
            </p:sp>
            <p:sp>
              <p:nvSpPr>
                <p:cNvPr id="11307" name="Rectangle 91">
                  <a:extLst>
                    <a:ext uri="{FF2B5EF4-FFF2-40B4-BE49-F238E27FC236}">
                      <a16:creationId xmlns:a16="http://schemas.microsoft.com/office/drawing/2014/main" id="{B13DD638-F877-4631-909D-8AAA2FE02D5F}"/>
                    </a:ext>
                  </a:extLst>
                </p:cNvPr>
                <p:cNvSpPr>
                  <a:spLocks noChangeArrowheads="1"/>
                </p:cNvSpPr>
                <p:nvPr/>
              </p:nvSpPr>
              <p:spPr bwMode="auto">
                <a:xfrm>
                  <a:off x="1008" y="2880"/>
                  <a:ext cx="3648" cy="288"/>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latin typeface="Arial" panose="020B0604020202020204" pitchFamily="34" charset="0"/>
                    </a:rPr>
                    <a:t>INTERNATIONAL</a:t>
                  </a:r>
                </a:p>
              </p:txBody>
            </p:sp>
            <p:sp>
              <p:nvSpPr>
                <p:cNvPr id="11308" name="Line 92">
                  <a:extLst>
                    <a:ext uri="{FF2B5EF4-FFF2-40B4-BE49-F238E27FC236}">
                      <a16:creationId xmlns:a16="http://schemas.microsoft.com/office/drawing/2014/main" id="{E07A6E3B-956B-4150-B6F0-3A477B46EC15}"/>
                    </a:ext>
                  </a:extLst>
                </p:cNvPr>
                <p:cNvSpPr>
                  <a:spLocks noChangeShapeType="1"/>
                </p:cNvSpPr>
                <p:nvPr/>
              </p:nvSpPr>
              <p:spPr bwMode="auto">
                <a:xfrm flipV="1">
                  <a:off x="1008" y="2640"/>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93">
                  <a:extLst>
                    <a:ext uri="{FF2B5EF4-FFF2-40B4-BE49-F238E27FC236}">
                      <a16:creationId xmlns:a16="http://schemas.microsoft.com/office/drawing/2014/main" id="{F233223E-3B24-485C-856A-7E95D73122AB}"/>
                    </a:ext>
                  </a:extLst>
                </p:cNvPr>
                <p:cNvSpPr>
                  <a:spLocks noChangeShapeType="1"/>
                </p:cNvSpPr>
                <p:nvPr/>
              </p:nvSpPr>
              <p:spPr bwMode="auto">
                <a:xfrm flipH="1">
                  <a:off x="4560" y="264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94">
                  <a:extLst>
                    <a:ext uri="{FF2B5EF4-FFF2-40B4-BE49-F238E27FC236}">
                      <a16:creationId xmlns:a16="http://schemas.microsoft.com/office/drawing/2014/main" id="{F314F1A7-94F5-43AC-A782-6771FAAFA4C3}"/>
                    </a:ext>
                  </a:extLst>
                </p:cNvPr>
                <p:cNvSpPr>
                  <a:spLocks noChangeShapeType="1"/>
                </p:cNvSpPr>
                <p:nvPr/>
              </p:nvSpPr>
              <p:spPr bwMode="auto">
                <a:xfrm flipH="1">
                  <a:off x="422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1" name="Line 95">
                  <a:extLst>
                    <a:ext uri="{FF2B5EF4-FFF2-40B4-BE49-F238E27FC236}">
                      <a16:creationId xmlns:a16="http://schemas.microsoft.com/office/drawing/2014/main" id="{5BCCDFB5-2024-4603-8619-E44160F9A636}"/>
                    </a:ext>
                  </a:extLst>
                </p:cNvPr>
                <p:cNvSpPr>
                  <a:spLocks noChangeShapeType="1"/>
                </p:cNvSpPr>
                <p:nvPr/>
              </p:nvSpPr>
              <p:spPr bwMode="auto">
                <a:xfrm flipH="1">
                  <a:off x="2880"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2" name="Line 96">
                  <a:extLst>
                    <a:ext uri="{FF2B5EF4-FFF2-40B4-BE49-F238E27FC236}">
                      <a16:creationId xmlns:a16="http://schemas.microsoft.com/office/drawing/2014/main" id="{4BA6B607-89FC-42A7-8209-3319D4A836DA}"/>
                    </a:ext>
                  </a:extLst>
                </p:cNvPr>
                <p:cNvSpPr>
                  <a:spLocks noChangeShapeType="1"/>
                </p:cNvSpPr>
                <p:nvPr/>
              </p:nvSpPr>
              <p:spPr bwMode="auto">
                <a:xfrm flipH="1">
                  <a:off x="254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3" name="Line 97">
                  <a:extLst>
                    <a:ext uri="{FF2B5EF4-FFF2-40B4-BE49-F238E27FC236}">
                      <a16:creationId xmlns:a16="http://schemas.microsoft.com/office/drawing/2014/main" id="{A95187A5-E544-488C-B7B2-FEFB2007E699}"/>
                    </a:ext>
                  </a:extLst>
                </p:cNvPr>
                <p:cNvSpPr>
                  <a:spLocks noChangeShapeType="1"/>
                </p:cNvSpPr>
                <p:nvPr/>
              </p:nvSpPr>
              <p:spPr bwMode="auto">
                <a:xfrm flipH="1">
                  <a:off x="321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4" name="Line 98">
                  <a:extLst>
                    <a:ext uri="{FF2B5EF4-FFF2-40B4-BE49-F238E27FC236}">
                      <a16:creationId xmlns:a16="http://schemas.microsoft.com/office/drawing/2014/main" id="{F9F682ED-F602-4FB0-8C8F-E6870B014F2F}"/>
                    </a:ext>
                  </a:extLst>
                </p:cNvPr>
                <p:cNvSpPr>
                  <a:spLocks noChangeShapeType="1"/>
                </p:cNvSpPr>
                <p:nvPr/>
              </p:nvSpPr>
              <p:spPr bwMode="auto">
                <a:xfrm flipH="1">
                  <a:off x="220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5" name="Line 99">
                  <a:extLst>
                    <a:ext uri="{FF2B5EF4-FFF2-40B4-BE49-F238E27FC236}">
                      <a16:creationId xmlns:a16="http://schemas.microsoft.com/office/drawing/2014/main" id="{29F309DB-0EC3-4997-9CD5-210827DD7E78}"/>
                    </a:ext>
                  </a:extLst>
                </p:cNvPr>
                <p:cNvSpPr>
                  <a:spLocks noChangeShapeType="1"/>
                </p:cNvSpPr>
                <p:nvPr/>
              </p:nvSpPr>
              <p:spPr bwMode="auto">
                <a:xfrm flipH="1">
                  <a:off x="187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6" name="Line 100">
                  <a:extLst>
                    <a:ext uri="{FF2B5EF4-FFF2-40B4-BE49-F238E27FC236}">
                      <a16:creationId xmlns:a16="http://schemas.microsoft.com/office/drawing/2014/main" id="{9534A2A7-3E67-44EA-99B0-7D993C8CA563}"/>
                    </a:ext>
                  </a:extLst>
                </p:cNvPr>
                <p:cNvSpPr>
                  <a:spLocks noChangeShapeType="1"/>
                </p:cNvSpPr>
                <p:nvPr/>
              </p:nvSpPr>
              <p:spPr bwMode="auto">
                <a:xfrm flipH="1">
                  <a:off x="355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101">
                  <a:extLst>
                    <a:ext uri="{FF2B5EF4-FFF2-40B4-BE49-F238E27FC236}">
                      <a16:creationId xmlns:a16="http://schemas.microsoft.com/office/drawing/2014/main" id="{611C5427-4F12-4F10-A136-804E3E430680}"/>
                    </a:ext>
                  </a:extLst>
                </p:cNvPr>
                <p:cNvSpPr>
                  <a:spLocks noChangeShapeType="1"/>
                </p:cNvSpPr>
                <p:nvPr/>
              </p:nvSpPr>
              <p:spPr bwMode="auto">
                <a:xfrm flipH="1">
                  <a:off x="388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102">
                  <a:extLst>
                    <a:ext uri="{FF2B5EF4-FFF2-40B4-BE49-F238E27FC236}">
                      <a16:creationId xmlns:a16="http://schemas.microsoft.com/office/drawing/2014/main" id="{B37E14CA-BAE6-4CAB-ACB2-4584304E94E9}"/>
                    </a:ext>
                  </a:extLst>
                </p:cNvPr>
                <p:cNvSpPr>
                  <a:spLocks noChangeShapeType="1"/>
                </p:cNvSpPr>
                <p:nvPr/>
              </p:nvSpPr>
              <p:spPr bwMode="auto">
                <a:xfrm flipH="1">
                  <a:off x="153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05" name="Line 103">
                <a:extLst>
                  <a:ext uri="{FF2B5EF4-FFF2-40B4-BE49-F238E27FC236}">
                    <a16:creationId xmlns:a16="http://schemas.microsoft.com/office/drawing/2014/main" id="{BEB08B75-556E-4D12-BB19-85D661942F73}"/>
                  </a:ext>
                </a:extLst>
              </p:cNvPr>
              <p:cNvSpPr>
                <a:spLocks noChangeShapeType="1"/>
              </p:cNvSpPr>
              <p:nvPr/>
            </p:nvSpPr>
            <p:spPr bwMode="auto">
              <a:xfrm flipH="1">
                <a:off x="1248" y="1296"/>
                <a:ext cx="3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303" name="Line 104">
              <a:extLst>
                <a:ext uri="{FF2B5EF4-FFF2-40B4-BE49-F238E27FC236}">
                  <a16:creationId xmlns:a16="http://schemas.microsoft.com/office/drawing/2014/main" id="{A777BC9F-14B8-41EB-B8ED-66AAE4B45FB5}"/>
                </a:ext>
              </a:extLst>
            </p:cNvPr>
            <p:cNvSpPr>
              <a:spLocks noChangeShapeType="1"/>
            </p:cNvSpPr>
            <p:nvPr/>
          </p:nvSpPr>
          <p:spPr bwMode="auto">
            <a:xfrm>
              <a:off x="1248" y="1296"/>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112">
            <a:extLst>
              <a:ext uri="{FF2B5EF4-FFF2-40B4-BE49-F238E27FC236}">
                <a16:creationId xmlns:a16="http://schemas.microsoft.com/office/drawing/2014/main" id="{8D84F9B5-3E92-48A1-98D2-7754E945D8AB}"/>
              </a:ext>
            </a:extLst>
          </p:cNvPr>
          <p:cNvGrpSpPr>
            <a:grpSpLocks/>
          </p:cNvGrpSpPr>
          <p:nvPr/>
        </p:nvGrpSpPr>
        <p:grpSpPr bwMode="auto">
          <a:xfrm>
            <a:off x="3276600" y="3810000"/>
            <a:ext cx="6172200" cy="838200"/>
            <a:chOff x="1008" y="2640"/>
            <a:chExt cx="3888" cy="528"/>
          </a:xfrm>
        </p:grpSpPr>
        <p:sp>
          <p:nvSpPr>
            <p:cNvPr id="11283" name="Freeform 113">
              <a:extLst>
                <a:ext uri="{FF2B5EF4-FFF2-40B4-BE49-F238E27FC236}">
                  <a16:creationId xmlns:a16="http://schemas.microsoft.com/office/drawing/2014/main" id="{3E54BE8B-79BA-4020-B3D4-AEF68DA9EE19}"/>
                </a:ext>
              </a:extLst>
            </p:cNvPr>
            <p:cNvSpPr>
              <a:spLocks/>
            </p:cNvSpPr>
            <p:nvPr/>
          </p:nvSpPr>
          <p:spPr bwMode="auto">
            <a:xfrm>
              <a:off x="4656" y="2640"/>
              <a:ext cx="240" cy="528"/>
            </a:xfrm>
            <a:custGeom>
              <a:avLst/>
              <a:gdLst>
                <a:gd name="T0" fmla="*/ 0 w 240"/>
                <a:gd name="T1" fmla="*/ 240 h 528"/>
                <a:gd name="T2" fmla="*/ 0 w 240"/>
                <a:gd name="T3" fmla="*/ 528 h 528"/>
                <a:gd name="T4" fmla="*/ 240 w 240"/>
                <a:gd name="T5" fmla="*/ 288 h 528"/>
                <a:gd name="T6" fmla="*/ 240 w 240"/>
                <a:gd name="T7" fmla="*/ 0 h 528"/>
                <a:gd name="T8" fmla="*/ 0 w 240"/>
                <a:gd name="T9" fmla="*/ 240 h 528"/>
                <a:gd name="T10" fmla="*/ 0 60000 65536"/>
                <a:gd name="T11" fmla="*/ 0 60000 65536"/>
                <a:gd name="T12" fmla="*/ 0 60000 65536"/>
                <a:gd name="T13" fmla="*/ 0 60000 65536"/>
                <a:gd name="T14" fmla="*/ 0 60000 65536"/>
                <a:gd name="T15" fmla="*/ 0 w 240"/>
                <a:gd name="T16" fmla="*/ 0 h 528"/>
                <a:gd name="T17" fmla="*/ 240 w 240"/>
                <a:gd name="T18" fmla="*/ 528 h 528"/>
              </a:gdLst>
              <a:ahLst/>
              <a:cxnLst>
                <a:cxn ang="T10">
                  <a:pos x="T0" y="T1"/>
                </a:cxn>
                <a:cxn ang="T11">
                  <a:pos x="T2" y="T3"/>
                </a:cxn>
                <a:cxn ang="T12">
                  <a:pos x="T4" y="T5"/>
                </a:cxn>
                <a:cxn ang="T13">
                  <a:pos x="T6" y="T7"/>
                </a:cxn>
                <a:cxn ang="T14">
                  <a:pos x="T8" y="T9"/>
                </a:cxn>
              </a:cxnLst>
              <a:rect l="T15" t="T16" r="T17" b="T18"/>
              <a:pathLst>
                <a:path w="240" h="528">
                  <a:moveTo>
                    <a:pt x="0" y="240"/>
                  </a:moveTo>
                  <a:lnTo>
                    <a:pt x="0" y="528"/>
                  </a:lnTo>
                  <a:lnTo>
                    <a:pt x="240" y="288"/>
                  </a:lnTo>
                  <a:lnTo>
                    <a:pt x="240" y="0"/>
                  </a:lnTo>
                  <a:lnTo>
                    <a:pt x="0" y="240"/>
                  </a:lnTo>
                  <a:close/>
                </a:path>
              </a:pathLst>
            </a:custGeom>
            <a:solidFill>
              <a:schemeClr val="bg1">
                <a:alpha val="50195"/>
              </a:schemeClr>
            </a:solidFill>
            <a:ln w="9525" cap="flat" cmpd="sng">
              <a:solidFill>
                <a:schemeClr val="tx1"/>
              </a:solidFill>
              <a:prstDash val="solid"/>
              <a:round/>
              <a:headEnd/>
              <a:tailEnd/>
            </a:ln>
          </p:spPr>
          <p:txBody>
            <a:bodyPr/>
            <a:lstStyle/>
            <a:p>
              <a:endParaRPr lang="en-US"/>
            </a:p>
          </p:txBody>
        </p:sp>
        <p:sp>
          <p:nvSpPr>
            <p:cNvPr id="11284" name="Rectangle 114">
              <a:extLst>
                <a:ext uri="{FF2B5EF4-FFF2-40B4-BE49-F238E27FC236}">
                  <a16:creationId xmlns:a16="http://schemas.microsoft.com/office/drawing/2014/main" id="{72693E78-565C-46C1-8E98-6DC9C01A40A1}"/>
                </a:ext>
              </a:extLst>
            </p:cNvPr>
            <p:cNvSpPr>
              <a:spLocks noChangeArrowheads="1"/>
            </p:cNvSpPr>
            <p:nvPr/>
          </p:nvSpPr>
          <p:spPr bwMode="auto">
            <a:xfrm>
              <a:off x="1008" y="2880"/>
              <a:ext cx="3648" cy="288"/>
            </a:xfrm>
            <a:prstGeom prst="rect">
              <a:avLst/>
            </a:prstGeom>
            <a:solidFill>
              <a:schemeClr val="bg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latin typeface="Arial" panose="020B0604020202020204" pitchFamily="34" charset="0"/>
                </a:rPr>
                <a:t>COUNTY/REGION/DISTRICT</a:t>
              </a:r>
            </a:p>
          </p:txBody>
        </p:sp>
        <p:sp>
          <p:nvSpPr>
            <p:cNvPr id="11285" name="Line 115">
              <a:extLst>
                <a:ext uri="{FF2B5EF4-FFF2-40B4-BE49-F238E27FC236}">
                  <a16:creationId xmlns:a16="http://schemas.microsoft.com/office/drawing/2014/main" id="{283EA800-F69F-4474-BD58-4056FAB76734}"/>
                </a:ext>
              </a:extLst>
            </p:cNvPr>
            <p:cNvSpPr>
              <a:spLocks noChangeShapeType="1"/>
            </p:cNvSpPr>
            <p:nvPr/>
          </p:nvSpPr>
          <p:spPr bwMode="auto">
            <a:xfrm flipV="1">
              <a:off x="1008" y="2640"/>
              <a:ext cx="24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116">
              <a:extLst>
                <a:ext uri="{FF2B5EF4-FFF2-40B4-BE49-F238E27FC236}">
                  <a16:creationId xmlns:a16="http://schemas.microsoft.com/office/drawing/2014/main" id="{5D1B508D-1A89-4721-838D-989EF6A0CF66}"/>
                </a:ext>
              </a:extLst>
            </p:cNvPr>
            <p:cNvSpPr>
              <a:spLocks noChangeShapeType="1"/>
            </p:cNvSpPr>
            <p:nvPr/>
          </p:nvSpPr>
          <p:spPr bwMode="auto">
            <a:xfrm flipH="1">
              <a:off x="4560" y="2640"/>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117">
              <a:extLst>
                <a:ext uri="{FF2B5EF4-FFF2-40B4-BE49-F238E27FC236}">
                  <a16:creationId xmlns:a16="http://schemas.microsoft.com/office/drawing/2014/main" id="{FCB2691C-5579-4BA4-B6BA-3A0093783CD7}"/>
                </a:ext>
              </a:extLst>
            </p:cNvPr>
            <p:cNvSpPr>
              <a:spLocks noChangeShapeType="1"/>
            </p:cNvSpPr>
            <p:nvPr/>
          </p:nvSpPr>
          <p:spPr bwMode="auto">
            <a:xfrm flipH="1">
              <a:off x="422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8" name="Line 118">
              <a:extLst>
                <a:ext uri="{FF2B5EF4-FFF2-40B4-BE49-F238E27FC236}">
                  <a16:creationId xmlns:a16="http://schemas.microsoft.com/office/drawing/2014/main" id="{AEE03163-5DC9-4D41-BF06-96B972449025}"/>
                </a:ext>
              </a:extLst>
            </p:cNvPr>
            <p:cNvSpPr>
              <a:spLocks noChangeShapeType="1"/>
            </p:cNvSpPr>
            <p:nvPr/>
          </p:nvSpPr>
          <p:spPr bwMode="auto">
            <a:xfrm flipH="1">
              <a:off x="2880"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119">
              <a:extLst>
                <a:ext uri="{FF2B5EF4-FFF2-40B4-BE49-F238E27FC236}">
                  <a16:creationId xmlns:a16="http://schemas.microsoft.com/office/drawing/2014/main" id="{27374DA4-54C1-49FB-8CFD-66CAE63F31EE}"/>
                </a:ext>
              </a:extLst>
            </p:cNvPr>
            <p:cNvSpPr>
              <a:spLocks noChangeShapeType="1"/>
            </p:cNvSpPr>
            <p:nvPr/>
          </p:nvSpPr>
          <p:spPr bwMode="auto">
            <a:xfrm flipH="1">
              <a:off x="2544"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120">
              <a:extLst>
                <a:ext uri="{FF2B5EF4-FFF2-40B4-BE49-F238E27FC236}">
                  <a16:creationId xmlns:a16="http://schemas.microsoft.com/office/drawing/2014/main" id="{CEFDD146-87D6-47DF-A66F-B0A4DD9F6C50}"/>
                </a:ext>
              </a:extLst>
            </p:cNvPr>
            <p:cNvSpPr>
              <a:spLocks noChangeShapeType="1"/>
            </p:cNvSpPr>
            <p:nvPr/>
          </p:nvSpPr>
          <p:spPr bwMode="auto">
            <a:xfrm flipH="1">
              <a:off x="321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121">
              <a:extLst>
                <a:ext uri="{FF2B5EF4-FFF2-40B4-BE49-F238E27FC236}">
                  <a16:creationId xmlns:a16="http://schemas.microsoft.com/office/drawing/2014/main" id="{660CB26E-155C-4ACE-B97D-5A1411016615}"/>
                </a:ext>
              </a:extLst>
            </p:cNvPr>
            <p:cNvSpPr>
              <a:spLocks noChangeShapeType="1"/>
            </p:cNvSpPr>
            <p:nvPr/>
          </p:nvSpPr>
          <p:spPr bwMode="auto">
            <a:xfrm flipH="1">
              <a:off x="220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122">
              <a:extLst>
                <a:ext uri="{FF2B5EF4-FFF2-40B4-BE49-F238E27FC236}">
                  <a16:creationId xmlns:a16="http://schemas.microsoft.com/office/drawing/2014/main" id="{75D035BF-1A52-4815-A57F-107CECEC5238}"/>
                </a:ext>
              </a:extLst>
            </p:cNvPr>
            <p:cNvSpPr>
              <a:spLocks noChangeShapeType="1"/>
            </p:cNvSpPr>
            <p:nvPr/>
          </p:nvSpPr>
          <p:spPr bwMode="auto">
            <a:xfrm flipH="1">
              <a:off x="187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123">
              <a:extLst>
                <a:ext uri="{FF2B5EF4-FFF2-40B4-BE49-F238E27FC236}">
                  <a16:creationId xmlns:a16="http://schemas.microsoft.com/office/drawing/2014/main" id="{5DCC66CF-102F-4062-9772-730EEA385978}"/>
                </a:ext>
              </a:extLst>
            </p:cNvPr>
            <p:cNvSpPr>
              <a:spLocks noChangeShapeType="1"/>
            </p:cNvSpPr>
            <p:nvPr/>
          </p:nvSpPr>
          <p:spPr bwMode="auto">
            <a:xfrm flipH="1">
              <a:off x="3552"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124">
              <a:extLst>
                <a:ext uri="{FF2B5EF4-FFF2-40B4-BE49-F238E27FC236}">
                  <a16:creationId xmlns:a16="http://schemas.microsoft.com/office/drawing/2014/main" id="{24B0FF00-90BF-48E9-A980-B7C088EAAE35}"/>
                </a:ext>
              </a:extLst>
            </p:cNvPr>
            <p:cNvSpPr>
              <a:spLocks noChangeShapeType="1"/>
            </p:cNvSpPr>
            <p:nvPr/>
          </p:nvSpPr>
          <p:spPr bwMode="auto">
            <a:xfrm flipH="1">
              <a:off x="3888"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125">
              <a:extLst>
                <a:ext uri="{FF2B5EF4-FFF2-40B4-BE49-F238E27FC236}">
                  <a16:creationId xmlns:a16="http://schemas.microsoft.com/office/drawing/2014/main" id="{2EA0F39D-D9C8-4E56-B211-7A07DD077F01}"/>
                </a:ext>
              </a:extLst>
            </p:cNvPr>
            <p:cNvSpPr>
              <a:spLocks noChangeShapeType="1"/>
            </p:cNvSpPr>
            <p:nvPr/>
          </p:nvSpPr>
          <p:spPr bwMode="auto">
            <a:xfrm flipH="1">
              <a:off x="1536" y="2640"/>
              <a:ext cx="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26">
            <a:extLst>
              <a:ext uri="{FF2B5EF4-FFF2-40B4-BE49-F238E27FC236}">
                <a16:creationId xmlns:a16="http://schemas.microsoft.com/office/drawing/2014/main" id="{05A03F20-4E8A-4FFB-9203-0857535E5F44}"/>
              </a:ext>
            </a:extLst>
          </p:cNvPr>
          <p:cNvGrpSpPr>
            <a:grpSpLocks/>
          </p:cNvGrpSpPr>
          <p:nvPr/>
        </p:nvGrpSpPr>
        <p:grpSpPr bwMode="auto">
          <a:xfrm>
            <a:off x="8763000" y="2743200"/>
            <a:ext cx="1752600" cy="2362200"/>
            <a:chOff x="4560" y="1728"/>
            <a:chExt cx="1104" cy="1488"/>
          </a:xfrm>
        </p:grpSpPr>
        <p:sp>
          <p:nvSpPr>
            <p:cNvPr id="11278" name="AutoShape 127">
              <a:extLst>
                <a:ext uri="{FF2B5EF4-FFF2-40B4-BE49-F238E27FC236}">
                  <a16:creationId xmlns:a16="http://schemas.microsoft.com/office/drawing/2014/main" id="{F15BCC64-DD50-4D93-8670-1740B3521F12}"/>
                </a:ext>
              </a:extLst>
            </p:cNvPr>
            <p:cNvSpPr>
              <a:spLocks noChangeArrowheads="1"/>
            </p:cNvSpPr>
            <p:nvPr/>
          </p:nvSpPr>
          <p:spPr bwMode="auto">
            <a:xfrm>
              <a:off x="4560" y="2736"/>
              <a:ext cx="1104" cy="480"/>
            </a:xfrm>
            <a:prstGeom prst="leftArrowCallout">
              <a:avLst>
                <a:gd name="adj1" fmla="val 25000"/>
                <a:gd name="adj2" fmla="val 25000"/>
                <a:gd name="adj3" fmla="val 38333"/>
                <a:gd name="adj4" fmla="val 66667"/>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279" name="AutoShape 128">
              <a:extLst>
                <a:ext uri="{FF2B5EF4-FFF2-40B4-BE49-F238E27FC236}">
                  <a16:creationId xmlns:a16="http://schemas.microsoft.com/office/drawing/2014/main" id="{B1C5878E-635A-416E-BA5E-ED8F24CFE692}"/>
                </a:ext>
              </a:extLst>
            </p:cNvPr>
            <p:cNvSpPr>
              <a:spLocks noChangeArrowheads="1"/>
            </p:cNvSpPr>
            <p:nvPr/>
          </p:nvSpPr>
          <p:spPr bwMode="auto">
            <a:xfrm>
              <a:off x="4560" y="2400"/>
              <a:ext cx="1104" cy="480"/>
            </a:xfrm>
            <a:prstGeom prst="leftArrowCallout">
              <a:avLst>
                <a:gd name="adj1" fmla="val 25000"/>
                <a:gd name="adj2" fmla="val 25000"/>
                <a:gd name="adj3" fmla="val 38333"/>
                <a:gd name="adj4" fmla="val 66667"/>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280" name="AutoShape 129">
              <a:extLst>
                <a:ext uri="{FF2B5EF4-FFF2-40B4-BE49-F238E27FC236}">
                  <a16:creationId xmlns:a16="http://schemas.microsoft.com/office/drawing/2014/main" id="{5CCE7903-286A-4286-A431-161CC6D5D454}"/>
                </a:ext>
              </a:extLst>
            </p:cNvPr>
            <p:cNvSpPr>
              <a:spLocks noChangeArrowheads="1"/>
            </p:cNvSpPr>
            <p:nvPr/>
          </p:nvSpPr>
          <p:spPr bwMode="auto">
            <a:xfrm>
              <a:off x="4560" y="2064"/>
              <a:ext cx="1104" cy="480"/>
            </a:xfrm>
            <a:prstGeom prst="leftArrowCallout">
              <a:avLst>
                <a:gd name="adj1" fmla="val 25000"/>
                <a:gd name="adj2" fmla="val 25000"/>
                <a:gd name="adj3" fmla="val 38333"/>
                <a:gd name="adj4" fmla="val 66667"/>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281" name="AutoShape 130">
              <a:extLst>
                <a:ext uri="{FF2B5EF4-FFF2-40B4-BE49-F238E27FC236}">
                  <a16:creationId xmlns:a16="http://schemas.microsoft.com/office/drawing/2014/main" id="{2B46E7A3-B394-4995-9222-08B8E4991CE6}"/>
                </a:ext>
              </a:extLst>
            </p:cNvPr>
            <p:cNvSpPr>
              <a:spLocks noChangeArrowheads="1"/>
            </p:cNvSpPr>
            <p:nvPr/>
          </p:nvSpPr>
          <p:spPr bwMode="auto">
            <a:xfrm>
              <a:off x="4560" y="1728"/>
              <a:ext cx="1104" cy="480"/>
            </a:xfrm>
            <a:prstGeom prst="leftArrowCallout">
              <a:avLst>
                <a:gd name="adj1" fmla="val 25000"/>
                <a:gd name="adj2" fmla="val 25000"/>
                <a:gd name="adj3" fmla="val 38333"/>
                <a:gd name="adj4" fmla="val 66667"/>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282" name="Rectangle 131">
              <a:extLst>
                <a:ext uri="{FF2B5EF4-FFF2-40B4-BE49-F238E27FC236}">
                  <a16:creationId xmlns:a16="http://schemas.microsoft.com/office/drawing/2014/main" id="{0F9F0BD4-DEC8-4E2A-95FB-E599A43E2661}"/>
                </a:ext>
              </a:extLst>
            </p:cNvPr>
            <p:cNvSpPr>
              <a:spLocks noChangeArrowheads="1"/>
            </p:cNvSpPr>
            <p:nvPr/>
          </p:nvSpPr>
          <p:spPr bwMode="auto">
            <a:xfrm>
              <a:off x="4926" y="1728"/>
              <a:ext cx="738" cy="148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400" b="1" dirty="0">
                  <a:solidFill>
                    <a:srgbClr val="990000"/>
                  </a:solidFill>
                  <a:latin typeface="Arial" panose="020B0604020202020204" pitchFamily="34" charset="0"/>
                </a:rPr>
                <a:t>Industry </a:t>
              </a:r>
            </a:p>
            <a:p>
              <a:pPr algn="ctr" eaLnBrk="1" hangingPunct="1">
                <a:spcBef>
                  <a:spcPct val="0"/>
                </a:spcBef>
                <a:buFontTx/>
                <a:buNone/>
              </a:pPr>
              <a:r>
                <a:rPr lang="en-US" altLang="en-US" sz="1400" b="1" dirty="0">
                  <a:solidFill>
                    <a:srgbClr val="990000"/>
                  </a:solidFill>
                  <a:latin typeface="Arial" panose="020B0604020202020204" pitchFamily="34" charset="0"/>
                </a:rPr>
                <a:t>Facilities, </a:t>
              </a:r>
            </a:p>
            <a:p>
              <a:pPr algn="ctr" eaLnBrk="1" hangingPunct="1">
                <a:spcBef>
                  <a:spcPct val="0"/>
                </a:spcBef>
                <a:buFontTx/>
                <a:buNone/>
              </a:pPr>
              <a:r>
                <a:rPr lang="en-US" altLang="en-US" sz="1400" b="1" dirty="0">
                  <a:solidFill>
                    <a:srgbClr val="990000"/>
                  </a:solidFill>
                  <a:latin typeface="Arial" panose="020B0604020202020204" pitchFamily="34" charset="0"/>
                </a:rPr>
                <a:t>Corporate HQ,</a:t>
              </a:r>
            </a:p>
            <a:p>
              <a:pPr algn="ctr" eaLnBrk="1" hangingPunct="1">
                <a:spcBef>
                  <a:spcPct val="0"/>
                </a:spcBef>
                <a:buFontTx/>
                <a:buNone/>
              </a:pPr>
              <a:r>
                <a:rPr lang="en-US" altLang="en-US" sz="1400" b="1" dirty="0">
                  <a:solidFill>
                    <a:srgbClr val="990000"/>
                  </a:solidFill>
                  <a:latin typeface="Arial" panose="020B0604020202020204" pitchFamily="34" charset="0"/>
                </a:rPr>
                <a:t>Associations</a:t>
              </a:r>
            </a:p>
            <a:p>
              <a:pPr algn="ctr" eaLnBrk="1" hangingPunct="1">
                <a:spcBef>
                  <a:spcPct val="0"/>
                </a:spcBef>
                <a:buFontTx/>
                <a:buNone/>
              </a:pPr>
              <a:endParaRPr lang="en-US" altLang="en-US" sz="1400" b="1" dirty="0">
                <a:latin typeface="Arial" panose="020B0604020202020204" pitchFamily="34" charset="0"/>
              </a:endParaRPr>
            </a:p>
            <a:p>
              <a:pPr algn="ctr" eaLnBrk="1" hangingPunct="1">
                <a:spcBef>
                  <a:spcPct val="0"/>
                </a:spcBef>
                <a:buFontTx/>
                <a:buNone/>
              </a:pPr>
              <a:r>
                <a:rPr lang="en-US" altLang="en-US" sz="1400" b="1" dirty="0">
                  <a:latin typeface="Arial" panose="020B0604020202020204" pitchFamily="34" charset="0"/>
                </a:rPr>
                <a:t>Non-</a:t>
              </a:r>
            </a:p>
            <a:p>
              <a:pPr algn="ctr" eaLnBrk="1" hangingPunct="1">
                <a:spcBef>
                  <a:spcPct val="0"/>
                </a:spcBef>
                <a:buFontTx/>
                <a:buNone/>
              </a:pPr>
              <a:r>
                <a:rPr lang="en-US" altLang="en-US" sz="1400" b="1" dirty="0">
                  <a:latin typeface="Arial" panose="020B0604020202020204" pitchFamily="34" charset="0"/>
                </a:rPr>
                <a:t>Government</a:t>
              </a:r>
            </a:p>
            <a:p>
              <a:pPr algn="ctr" eaLnBrk="1" hangingPunct="1">
                <a:spcBef>
                  <a:spcPct val="0"/>
                </a:spcBef>
                <a:buFontTx/>
                <a:buNone/>
              </a:pPr>
              <a:r>
                <a:rPr lang="en-US" altLang="en-US" sz="1400" b="1" dirty="0">
                  <a:latin typeface="Arial" panose="020B0604020202020204" pitchFamily="34" charset="0"/>
                </a:rPr>
                <a:t>Organizations</a:t>
              </a:r>
            </a:p>
            <a:p>
              <a:pPr algn="ctr" eaLnBrk="1" hangingPunct="1">
                <a:spcBef>
                  <a:spcPct val="0"/>
                </a:spcBef>
                <a:buFontTx/>
                <a:buNone/>
              </a:pPr>
              <a:r>
                <a:rPr lang="en-US" altLang="en-US" sz="1400" b="1" dirty="0">
                  <a:latin typeface="Arial" panose="020B0604020202020204" pitchFamily="34" charset="0"/>
                </a:rPr>
                <a:t>(NGOs)</a:t>
              </a:r>
            </a:p>
          </p:txBody>
        </p:sp>
      </p:grpSp>
      <p:grpSp>
        <p:nvGrpSpPr>
          <p:cNvPr id="12" name="Group 105">
            <a:extLst>
              <a:ext uri="{FF2B5EF4-FFF2-40B4-BE49-F238E27FC236}">
                <a16:creationId xmlns:a16="http://schemas.microsoft.com/office/drawing/2014/main" id="{22F324EE-FC10-4671-BDB6-772F2F520A17}"/>
              </a:ext>
            </a:extLst>
          </p:cNvPr>
          <p:cNvGrpSpPr>
            <a:grpSpLocks/>
          </p:cNvGrpSpPr>
          <p:nvPr/>
        </p:nvGrpSpPr>
        <p:grpSpPr bwMode="auto">
          <a:xfrm>
            <a:off x="1676401" y="2743201"/>
            <a:ext cx="1878013" cy="2847975"/>
            <a:chOff x="65" y="1536"/>
            <a:chExt cx="1183" cy="1794"/>
          </a:xfrm>
        </p:grpSpPr>
        <p:sp>
          <p:nvSpPr>
            <p:cNvPr id="11296" name="AutoShape 106">
              <a:extLst>
                <a:ext uri="{FF2B5EF4-FFF2-40B4-BE49-F238E27FC236}">
                  <a16:creationId xmlns:a16="http://schemas.microsoft.com/office/drawing/2014/main" id="{B63EC0CA-43CE-4D30-81AE-00C6C5B56C67}"/>
                </a:ext>
              </a:extLst>
            </p:cNvPr>
            <p:cNvSpPr>
              <a:spLocks noChangeArrowheads="1"/>
            </p:cNvSpPr>
            <p:nvPr/>
          </p:nvSpPr>
          <p:spPr bwMode="auto">
            <a:xfrm>
              <a:off x="65" y="2880"/>
              <a:ext cx="1183" cy="446"/>
            </a:xfrm>
            <a:prstGeom prst="rightArrowCallout">
              <a:avLst>
                <a:gd name="adj1" fmla="val 25000"/>
                <a:gd name="adj2" fmla="val 25000"/>
                <a:gd name="adj3" fmla="val 44208"/>
                <a:gd name="adj4" fmla="val 66667"/>
              </a:avLst>
            </a:prstGeom>
            <a:solidFill>
              <a:srgbClr val="FFFFFF"/>
            </a:solidFill>
            <a:ln w="9525">
              <a:miter lim="800000"/>
              <a:headEnd/>
              <a:tailEnd/>
            </a:ln>
            <a:scene3d>
              <a:camera prst="legacyObliqueTopRight">
                <a:rot lat="21299994" lon="0" rev="0"/>
              </a:camera>
              <a:lightRig rig="legacyFlat3" dir="b"/>
            </a:scene3d>
            <a:sp3d extrusionH="887400" prstMaterial="legacyMatte">
              <a:bevelT w="13500" h="13500" prst="angle"/>
              <a:bevelB w="13500" h="13500" prst="angle"/>
              <a:extrusionClr>
                <a:schemeClr val="accent2"/>
              </a:extrusionClr>
              <a:contourClr>
                <a:srgbClr val="FFFFFF"/>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297" name="AutoShape 107">
              <a:extLst>
                <a:ext uri="{FF2B5EF4-FFF2-40B4-BE49-F238E27FC236}">
                  <a16:creationId xmlns:a16="http://schemas.microsoft.com/office/drawing/2014/main" id="{DE51F496-B46A-4708-BDA5-AE0F428ACB28}"/>
                </a:ext>
              </a:extLst>
            </p:cNvPr>
            <p:cNvSpPr>
              <a:spLocks noChangeArrowheads="1"/>
            </p:cNvSpPr>
            <p:nvPr/>
          </p:nvSpPr>
          <p:spPr bwMode="auto">
            <a:xfrm>
              <a:off x="65" y="2544"/>
              <a:ext cx="1183" cy="446"/>
            </a:xfrm>
            <a:prstGeom prst="rightArrowCallout">
              <a:avLst>
                <a:gd name="adj1" fmla="val 25000"/>
                <a:gd name="adj2" fmla="val 25000"/>
                <a:gd name="adj3" fmla="val 44208"/>
                <a:gd name="adj4" fmla="val 66667"/>
              </a:avLst>
            </a:prstGeom>
            <a:solidFill>
              <a:srgbClr val="66CCFF"/>
            </a:solidFill>
            <a:ln w="9525">
              <a:miter lim="800000"/>
              <a:headEnd/>
              <a:tailEnd/>
            </a:ln>
            <a:scene3d>
              <a:camera prst="legacyObliqueTopRight">
                <a:rot lat="21299994" lon="0" rev="0"/>
              </a:camera>
              <a:lightRig rig="legacyFlat3" dir="b"/>
            </a:scene3d>
            <a:sp3d extrusionH="887400" prstMaterial="legacyMatte">
              <a:bevelT w="13500" h="13500" prst="angle"/>
              <a:bevelB w="13500" h="13500" prst="angle"/>
              <a:extrusionClr>
                <a:schemeClr val="accent2"/>
              </a:extrusionClr>
              <a:contourClr>
                <a:srgbClr val="66CCFF"/>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298" name="AutoShape 108">
              <a:extLst>
                <a:ext uri="{FF2B5EF4-FFF2-40B4-BE49-F238E27FC236}">
                  <a16:creationId xmlns:a16="http://schemas.microsoft.com/office/drawing/2014/main" id="{21B29C53-1691-4EFE-A03A-93614FBB8277}"/>
                </a:ext>
              </a:extLst>
            </p:cNvPr>
            <p:cNvSpPr>
              <a:spLocks noChangeArrowheads="1"/>
            </p:cNvSpPr>
            <p:nvPr/>
          </p:nvSpPr>
          <p:spPr bwMode="auto">
            <a:xfrm>
              <a:off x="65" y="2208"/>
              <a:ext cx="1183" cy="446"/>
            </a:xfrm>
            <a:prstGeom prst="rightArrowCallout">
              <a:avLst>
                <a:gd name="adj1" fmla="val 25000"/>
                <a:gd name="adj2" fmla="val 25000"/>
                <a:gd name="adj3" fmla="val 44208"/>
                <a:gd name="adj4" fmla="val 66667"/>
              </a:avLst>
            </a:prstGeom>
            <a:solidFill>
              <a:srgbClr val="66CCFF"/>
            </a:solidFill>
            <a:ln w="9525">
              <a:miter lim="800000"/>
              <a:headEnd/>
              <a:tailEnd/>
            </a:ln>
            <a:scene3d>
              <a:camera prst="legacyObliqueTopRight">
                <a:rot lat="21299994" lon="0" rev="0"/>
              </a:camera>
              <a:lightRig rig="legacyFlat3" dir="b"/>
            </a:scene3d>
            <a:sp3d extrusionH="887400" prstMaterial="legacyMatte">
              <a:bevelT w="13500" h="13500" prst="angle"/>
              <a:bevelB w="13500" h="13500" prst="angle"/>
              <a:extrusionClr>
                <a:schemeClr val="accent2"/>
              </a:extrusionClr>
              <a:contourClr>
                <a:srgbClr val="66CCFF"/>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299" name="AutoShape 109">
              <a:extLst>
                <a:ext uri="{FF2B5EF4-FFF2-40B4-BE49-F238E27FC236}">
                  <a16:creationId xmlns:a16="http://schemas.microsoft.com/office/drawing/2014/main" id="{4ABD0252-807C-4B50-876D-73B31F494C64}"/>
                </a:ext>
              </a:extLst>
            </p:cNvPr>
            <p:cNvSpPr>
              <a:spLocks noChangeArrowheads="1"/>
            </p:cNvSpPr>
            <p:nvPr/>
          </p:nvSpPr>
          <p:spPr bwMode="auto">
            <a:xfrm>
              <a:off x="65" y="1872"/>
              <a:ext cx="1183" cy="446"/>
            </a:xfrm>
            <a:prstGeom prst="rightArrowCallout">
              <a:avLst>
                <a:gd name="adj1" fmla="val 25000"/>
                <a:gd name="adj2" fmla="val 25000"/>
                <a:gd name="adj3" fmla="val 44208"/>
                <a:gd name="adj4" fmla="val 66667"/>
              </a:avLst>
            </a:prstGeom>
            <a:solidFill>
              <a:srgbClr val="66CCFF"/>
            </a:solidFill>
            <a:ln w="9525">
              <a:miter lim="800000"/>
              <a:headEnd/>
              <a:tailEnd/>
            </a:ln>
            <a:scene3d>
              <a:camera prst="legacyObliqueTopRight">
                <a:rot lat="21299994" lon="0" rev="0"/>
              </a:camera>
              <a:lightRig rig="legacyFlat3" dir="b"/>
            </a:scene3d>
            <a:sp3d extrusionH="887400" prstMaterial="legacyMatte">
              <a:bevelT w="13500" h="13500" prst="angle"/>
              <a:bevelB w="13500" h="13500" prst="angle"/>
              <a:extrusionClr>
                <a:schemeClr val="accent2"/>
              </a:extrusionClr>
              <a:contourClr>
                <a:srgbClr val="66CCFF"/>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300" name="AutoShape 110">
              <a:extLst>
                <a:ext uri="{FF2B5EF4-FFF2-40B4-BE49-F238E27FC236}">
                  <a16:creationId xmlns:a16="http://schemas.microsoft.com/office/drawing/2014/main" id="{0C62DEB3-4384-42AD-AF0C-06C0A42E813F}"/>
                </a:ext>
              </a:extLst>
            </p:cNvPr>
            <p:cNvSpPr>
              <a:spLocks noChangeArrowheads="1"/>
            </p:cNvSpPr>
            <p:nvPr/>
          </p:nvSpPr>
          <p:spPr bwMode="auto">
            <a:xfrm>
              <a:off x="65" y="1536"/>
              <a:ext cx="1183" cy="446"/>
            </a:xfrm>
            <a:prstGeom prst="rightArrowCallout">
              <a:avLst>
                <a:gd name="adj1" fmla="val 25000"/>
                <a:gd name="adj2" fmla="val 25000"/>
                <a:gd name="adj3" fmla="val 44208"/>
                <a:gd name="adj4" fmla="val 66667"/>
              </a:avLst>
            </a:prstGeom>
            <a:solidFill>
              <a:srgbClr val="FFFFFF"/>
            </a:solidFill>
            <a:ln w="9525">
              <a:miter lim="800000"/>
              <a:headEnd/>
              <a:tailEnd/>
            </a:ln>
            <a:scene3d>
              <a:camera prst="legacyObliqueTopRight">
                <a:rot lat="21299994" lon="0" rev="0"/>
              </a:camera>
              <a:lightRig rig="legacyFlat3" dir="b"/>
            </a:scene3d>
            <a:sp3d extrusionH="887400" prstMaterial="legacyMatte">
              <a:bevelT w="13500" h="13500" prst="angle"/>
              <a:bevelB w="13500" h="13500" prst="angle"/>
              <a:extrusionClr>
                <a:schemeClr val="accent2"/>
              </a:extrusionClr>
              <a:contourClr>
                <a:srgbClr val="FFFFFF"/>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CA" altLang="en-US" sz="2800" b="1">
                <a:latin typeface="Arial" panose="020B0604020202020204" pitchFamily="34" charset="0"/>
              </a:endParaRPr>
            </a:p>
          </p:txBody>
        </p:sp>
        <p:sp>
          <p:nvSpPr>
            <p:cNvPr id="11301" name="Rectangle 111">
              <a:extLst>
                <a:ext uri="{FF2B5EF4-FFF2-40B4-BE49-F238E27FC236}">
                  <a16:creationId xmlns:a16="http://schemas.microsoft.com/office/drawing/2014/main" id="{50E8FB77-C444-41D7-B876-626004CC56BC}"/>
                </a:ext>
              </a:extLst>
            </p:cNvPr>
            <p:cNvSpPr>
              <a:spLocks noChangeArrowheads="1"/>
            </p:cNvSpPr>
            <p:nvPr/>
          </p:nvSpPr>
          <p:spPr bwMode="auto">
            <a:xfrm>
              <a:off x="69" y="1542"/>
              <a:ext cx="774" cy="1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400" b="1" dirty="0">
                  <a:latin typeface="Arial" panose="020B0604020202020204" pitchFamily="34" charset="0"/>
                </a:rPr>
                <a:t>Government</a:t>
              </a:r>
            </a:p>
            <a:p>
              <a:pPr algn="ctr" eaLnBrk="1" hangingPunct="1">
                <a:spcBef>
                  <a:spcPct val="0"/>
                </a:spcBef>
                <a:buFontTx/>
                <a:buNone/>
              </a:pPr>
              <a:r>
                <a:rPr lang="en-US" altLang="en-US" sz="1400" b="1" dirty="0">
                  <a:latin typeface="Arial" panose="020B0604020202020204" pitchFamily="34" charset="0"/>
                </a:rPr>
                <a:t>Leadership</a:t>
              </a:r>
            </a:p>
            <a:p>
              <a:pPr algn="ctr" eaLnBrk="1" hangingPunct="1">
                <a:spcBef>
                  <a:spcPct val="0"/>
                </a:spcBef>
                <a:buFontTx/>
                <a:buNone/>
              </a:pPr>
              <a:r>
                <a:rPr lang="en-US" altLang="en-US" sz="1400" b="1" dirty="0">
                  <a:latin typeface="Arial" panose="020B0604020202020204" pitchFamily="34" charset="0"/>
                </a:rPr>
                <a:t>&amp;</a:t>
              </a:r>
            </a:p>
            <a:p>
              <a:pPr algn="ctr" eaLnBrk="1" hangingPunct="1">
                <a:spcBef>
                  <a:spcPct val="0"/>
                </a:spcBef>
                <a:buFontTx/>
                <a:buNone/>
              </a:pPr>
              <a:r>
                <a:rPr lang="en-US" altLang="en-US" sz="1400" b="1" dirty="0">
                  <a:latin typeface="Arial" panose="020B0604020202020204" pitchFamily="34" charset="0"/>
                </a:rPr>
                <a:t>Coordination</a:t>
              </a:r>
            </a:p>
            <a:p>
              <a:pPr algn="ctr" eaLnBrk="1" hangingPunct="1">
                <a:spcBef>
                  <a:spcPct val="0"/>
                </a:spcBef>
                <a:buFontTx/>
                <a:buNone/>
              </a:pPr>
              <a:endParaRPr lang="en-US" altLang="en-US" sz="1400" b="1" dirty="0">
                <a:latin typeface="Arial" panose="020B0604020202020204" pitchFamily="34" charset="0"/>
              </a:endParaRPr>
            </a:p>
            <a:p>
              <a:pPr algn="ctr" eaLnBrk="1" hangingPunct="1">
                <a:spcBef>
                  <a:spcPct val="0"/>
                </a:spcBef>
                <a:buFontTx/>
                <a:buNone/>
              </a:pPr>
              <a:r>
                <a:rPr lang="en-US" altLang="en-US" sz="1400" b="1" dirty="0">
                  <a:solidFill>
                    <a:srgbClr val="990000"/>
                  </a:solidFill>
                  <a:latin typeface="Arial" panose="020B0604020202020204" pitchFamily="34" charset="0"/>
                </a:rPr>
                <a:t>Emergency</a:t>
              </a:r>
            </a:p>
            <a:p>
              <a:pPr algn="ctr" eaLnBrk="1" hangingPunct="1">
                <a:spcBef>
                  <a:spcPct val="0"/>
                </a:spcBef>
                <a:buFontTx/>
                <a:buNone/>
              </a:pPr>
              <a:r>
                <a:rPr lang="en-US" altLang="en-US" sz="1400" b="1" dirty="0">
                  <a:solidFill>
                    <a:srgbClr val="990000"/>
                  </a:solidFill>
                  <a:latin typeface="Arial" panose="020B0604020202020204" pitchFamily="34" charset="0"/>
                </a:rPr>
                <a:t>Management</a:t>
              </a:r>
            </a:p>
            <a:p>
              <a:pPr algn="ctr" eaLnBrk="1" hangingPunct="1">
                <a:spcBef>
                  <a:spcPct val="0"/>
                </a:spcBef>
                <a:buFontTx/>
                <a:buNone/>
              </a:pPr>
              <a:r>
                <a:rPr lang="en-US" altLang="en-US" sz="1400" b="1" dirty="0">
                  <a:solidFill>
                    <a:srgbClr val="990000"/>
                  </a:solidFill>
                  <a:latin typeface="Arial" panose="020B0604020202020204" pitchFamily="34" charset="0"/>
                </a:rPr>
                <a:t>Organizations</a:t>
              </a:r>
            </a:p>
          </p:txBody>
        </p:sp>
      </p:grpSp>
      <p:sp>
        <p:nvSpPr>
          <p:cNvPr id="133" name="TextBox 132">
            <a:extLst>
              <a:ext uri="{FF2B5EF4-FFF2-40B4-BE49-F238E27FC236}">
                <a16:creationId xmlns:a16="http://schemas.microsoft.com/office/drawing/2014/main" id="{57FF1ECA-748C-461C-877E-442A0A88CFF9}"/>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500"/>
                            </p:stCondLst>
                            <p:childTnLst>
                              <p:par>
                                <p:cTn id="24" presetID="2"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000"/>
                            </p:stCondLst>
                            <p:childTnLst>
                              <p:par>
                                <p:cTn id="29" presetID="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nodeType="withGroup">
                            <p:stCondLst>
                              <p:cond delay="50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500"/>
                            </p:stCondLst>
                            <p:childTnLst>
                              <p:par>
                                <p:cTn id="51" presetID="2" presetClass="entr" presetSubtype="1"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0-#ppt_h/2"/>
                                          </p:val>
                                        </p:tav>
                                        <p:tav tm="100000">
                                          <p:val>
                                            <p:strVal val="#ppt_y"/>
                                          </p:val>
                                        </p:tav>
                                      </p:tavLst>
                                    </p:anim>
                                  </p:childTnLst>
                                </p:cTn>
                              </p:par>
                            </p:childTnLst>
                          </p:cTn>
                        </p:par>
                        <p:par>
                          <p:cTn id="55" fill="hold" nodeType="afterGroup">
                            <p:stCondLst>
                              <p:cond delay="1000"/>
                            </p:stCondLst>
                            <p:childTnLst>
                              <p:par>
                                <p:cTn id="56" presetID="2" presetClass="entr" presetSubtype="8"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0-#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1500"/>
                            </p:stCondLst>
                            <p:childTnLst>
                              <p:par>
                                <p:cTn id="61" presetID="2" presetClass="entr" presetSubtype="2"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842FA65-0610-452D-8929-2E730817F07F}"/>
              </a:ext>
            </a:extLst>
          </p:cNvPr>
          <p:cNvSpPr txBox="1">
            <a:spLocks noChangeArrowheads="1"/>
          </p:cNvSpPr>
          <p:nvPr/>
        </p:nvSpPr>
        <p:spPr bwMode="auto">
          <a:xfrm>
            <a:off x="2400300" y="188735"/>
            <a:ext cx="7391400"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rgbClr val="800000"/>
                </a:solidFill>
              </a:rPr>
              <a:t>Functions of Emergency Management</a:t>
            </a:r>
          </a:p>
        </p:txBody>
      </p:sp>
      <p:graphicFrame>
        <p:nvGraphicFramePr>
          <p:cNvPr id="72707" name="Group 3">
            <a:extLst>
              <a:ext uri="{FF2B5EF4-FFF2-40B4-BE49-F238E27FC236}">
                <a16:creationId xmlns:a16="http://schemas.microsoft.com/office/drawing/2014/main" id="{DDA6D3AD-B98A-4EEB-920C-75758CE5A9AD}"/>
              </a:ext>
            </a:extLst>
          </p:cNvPr>
          <p:cNvGraphicFramePr>
            <a:graphicFrameLocks noGrp="1"/>
          </p:cNvGraphicFramePr>
          <p:nvPr>
            <p:extLst>
              <p:ext uri="{D42A27DB-BD31-4B8C-83A1-F6EECF244321}">
                <p14:modId xmlns:p14="http://schemas.microsoft.com/office/powerpoint/2010/main" val="785616959"/>
              </p:ext>
            </p:extLst>
          </p:nvPr>
        </p:nvGraphicFramePr>
        <p:xfrm>
          <a:off x="2262787" y="1228789"/>
          <a:ext cx="7666426" cy="5060951"/>
        </p:xfrm>
        <a:graphic>
          <a:graphicData uri="http://schemas.openxmlformats.org/drawingml/2006/table">
            <a:tbl>
              <a:tblPr/>
              <a:tblGrid>
                <a:gridCol w="1813563">
                  <a:extLst>
                    <a:ext uri="{9D8B030D-6E8A-4147-A177-3AD203B41FA5}">
                      <a16:colId xmlns:a16="http://schemas.microsoft.com/office/drawing/2014/main" val="20000"/>
                    </a:ext>
                  </a:extLst>
                </a:gridCol>
                <a:gridCol w="5852863">
                  <a:extLst>
                    <a:ext uri="{9D8B030D-6E8A-4147-A177-3AD203B41FA5}">
                      <a16:colId xmlns:a16="http://schemas.microsoft.com/office/drawing/2014/main" val="20001"/>
                    </a:ext>
                  </a:extLst>
                </a:gridCol>
              </a:tblGrid>
              <a:tr h="1295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Mitigation/ Prevention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Attempting to maintain a normal state of life by removing/minimizing the items at risk from  the effects of hazard(s), or by reducing the effects of the hazard(s) on the items at risk, with an aim to </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prevent or reduce a disaster impact when it occurs; </a:t>
                      </a:r>
                      <a:r>
                        <a:rPr kumimoji="0" lang="en-US" sz="1600" b="0" i="0" u="none" strike="noStrike" cap="none" normalizeH="0" baseline="0" dirty="0">
                          <a:ln>
                            <a:noFill/>
                          </a:ln>
                          <a:solidFill>
                            <a:schemeClr val="accent2">
                              <a:lumMod val="75000"/>
                            </a:schemeClr>
                          </a:solidFill>
                          <a:effectLst/>
                          <a:latin typeface="Times New Roman" pitchFamily="18" charset="0"/>
                          <a:cs typeface="Times New Roman" pitchFamily="18" charset="0"/>
                        </a:rPr>
                        <a:t>e.g. building fireguards, river dikes, security measures, legislating building codes, quarantines</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a:t>
                      </a:r>
                      <a:r>
                        <a:rPr kumimoji="0" lang="en-US" sz="1600" b="0" i="0" u="none" strike="noStrike" cap="none" normalizeH="0" baseline="0" dirty="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18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Preparedness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Recognizing that perfect mitigation is impossible, building capability to effectively and rapidly respond when items at risk are about to be or are affected by hazards. It includes </a:t>
                      </a:r>
                      <a:r>
                        <a:rPr kumimoji="0" lang="en-US" sz="1600" b="0" i="0" u="none" strike="noStrike" cap="none" normalizeH="0" baseline="0" dirty="0">
                          <a:ln>
                            <a:noFill/>
                          </a:ln>
                          <a:solidFill>
                            <a:schemeClr val="tx1"/>
                          </a:solidFill>
                          <a:effectLst/>
                          <a:latin typeface="Times New Roman" pitchFamily="18" charset="0"/>
                          <a:cs typeface="Times New Roman" pitchFamily="18" charset="0"/>
                        </a:rPr>
                        <a:t>the planning, stockpiling, training, exercising and education necessary to achieve a state of readiness for incidents, disasters and major emergencies</a:t>
                      </a:r>
                      <a:r>
                        <a:rPr kumimoji="0" lang="en-US" sz="1600" b="0" i="0" u="none" strike="noStrike" cap="none" normalizeH="0" baseline="0" dirty="0">
                          <a:ln>
                            <a:noFill/>
                          </a:ln>
                          <a:solidFill>
                            <a:schemeClr val="accent2">
                              <a:lumMod val="75000"/>
                            </a:schemeClr>
                          </a:solidFill>
                          <a:effectLst/>
                          <a:latin typeface="Times New Roman" pitchFamily="18" charset="0"/>
                          <a:cs typeface="Times New Roman" pitchFamily="18" charset="0"/>
                        </a:rPr>
                        <a:t>; </a:t>
                      </a:r>
                      <a:r>
                        <a:rPr kumimoji="0" lang="en-US" sz="1600" b="0" i="0" u="none" strike="noStrike" cap="none" normalizeH="0" baseline="0" dirty="0" err="1">
                          <a:ln>
                            <a:noFill/>
                          </a:ln>
                          <a:solidFill>
                            <a:schemeClr val="accent2">
                              <a:lumMod val="75000"/>
                            </a:schemeClr>
                          </a:solidFill>
                          <a:effectLst/>
                          <a:latin typeface="Times New Roman" pitchFamily="18" charset="0"/>
                          <a:cs typeface="Times New Roman" pitchFamily="18" charset="0"/>
                        </a:rPr>
                        <a:t>e.g</a:t>
                      </a:r>
                      <a:r>
                        <a:rPr kumimoji="0" lang="en-US" sz="1600" b="0" i="0" u="none" strike="noStrike" cap="none" normalizeH="0" baseline="0" dirty="0">
                          <a:ln>
                            <a:noFill/>
                          </a:ln>
                          <a:solidFill>
                            <a:schemeClr val="accent2">
                              <a:lumMod val="75000"/>
                            </a:schemeClr>
                          </a:solidFill>
                          <a:effectLst/>
                          <a:latin typeface="Times New Roman" pitchFamily="18" charset="0"/>
                          <a:cs typeface="Times New Roman" pitchFamily="18" charset="0"/>
                        </a:rPr>
                        <a:t> plans, aide memoirs, simulation exercises, equipment stockpiles, review/implementation of lessons learned. </a:t>
                      </a:r>
                      <a:endParaRPr kumimoji="0" lang="en-US" sz="1600" b="0" i="0" u="none" strike="noStrike" cap="none" normalizeH="0" baseline="0" dirty="0">
                        <a:ln>
                          <a:noFill/>
                        </a:ln>
                        <a:solidFill>
                          <a:schemeClr val="accent2">
                            <a:lumMod val="75000"/>
                          </a:schemeClr>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5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Response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Executing the capability to minimize the losses to items at risk (with an emphasis to prevention of injury/loss of life) when they are affected by hazards.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8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Recovery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Returning the effected organization/group to a state of normal life, after it has been affected by a hazard. Commences ASAP during Response and runs concurrently.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3F444645-A0DE-5B92-D5F8-534DD4C57EA7}"/>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
        <p:nvSpPr>
          <p:cNvPr id="6" name="Subtitle 2">
            <a:extLst>
              <a:ext uri="{FF2B5EF4-FFF2-40B4-BE49-F238E27FC236}">
                <a16:creationId xmlns:a16="http://schemas.microsoft.com/office/drawing/2014/main" id="{4426150F-9A74-A857-A19A-486E8F49C9C7}"/>
              </a:ext>
            </a:extLst>
          </p:cNvPr>
          <p:cNvSpPr txBox="1">
            <a:spLocks/>
          </p:cNvSpPr>
          <p:nvPr/>
        </p:nvSpPr>
        <p:spPr>
          <a:xfrm>
            <a:off x="0" y="6358583"/>
            <a:ext cx="2133206" cy="399718"/>
          </a:xfrm>
          <a:prstGeom prst="rect">
            <a:avLst/>
          </a:prstGeom>
          <a:ln w="28575">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sz="800" dirty="0">
                <a:effectLst/>
                <a:latin typeface="Arial" panose="020B0604020202020204" pitchFamily="34" charset="0"/>
              </a:rPr>
              <a:t>Independent Inquiry into Government Management of the COVID-19 Crisis </a:t>
            </a:r>
            <a:endParaRPr lang="en-US" sz="800" dirty="0">
              <a:latin typeface="Arial" panose="020B0604020202020204" pitchFamily="34" charset="0"/>
              <a:cs typeface="Arial" panose="020B0604020202020204" pitchFamily="34" charset="0"/>
            </a:endParaRP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6">
            <a:extLst>
              <a:ext uri="{FF2B5EF4-FFF2-40B4-BE49-F238E27FC236}">
                <a16:creationId xmlns:a16="http://schemas.microsoft.com/office/drawing/2014/main" id="{B133B805-28F1-464A-9F9C-A89E4ABAA8A5}"/>
              </a:ext>
            </a:extLst>
          </p:cNvPr>
          <p:cNvSpPr txBox="1">
            <a:spLocks noChangeArrowheads="1"/>
          </p:cNvSpPr>
          <p:nvPr/>
        </p:nvSpPr>
        <p:spPr bwMode="auto">
          <a:xfrm>
            <a:off x="2857501" y="395289"/>
            <a:ext cx="7391400" cy="6699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solidFill>
                  <a:srgbClr val="800000"/>
                </a:solidFill>
              </a:rPr>
              <a:t>Emergency Management Activities</a:t>
            </a:r>
          </a:p>
        </p:txBody>
      </p:sp>
      <p:grpSp>
        <p:nvGrpSpPr>
          <p:cNvPr id="13315" name="Group 1027">
            <a:extLst>
              <a:ext uri="{FF2B5EF4-FFF2-40B4-BE49-F238E27FC236}">
                <a16:creationId xmlns:a16="http://schemas.microsoft.com/office/drawing/2014/main" id="{097452FA-0DF4-44F5-9DFE-727FF17397D0}"/>
              </a:ext>
            </a:extLst>
          </p:cNvPr>
          <p:cNvGrpSpPr>
            <a:grpSpLocks/>
          </p:cNvGrpSpPr>
          <p:nvPr/>
        </p:nvGrpSpPr>
        <p:grpSpPr bwMode="auto">
          <a:xfrm>
            <a:off x="3733801" y="1828801"/>
            <a:ext cx="6645275" cy="4321175"/>
            <a:chOff x="1392" y="1152"/>
            <a:chExt cx="4186" cy="2722"/>
          </a:xfrm>
        </p:grpSpPr>
        <p:sp>
          <p:nvSpPr>
            <p:cNvPr id="13316" name="Text Box 1028">
              <a:extLst>
                <a:ext uri="{FF2B5EF4-FFF2-40B4-BE49-F238E27FC236}">
                  <a16:creationId xmlns:a16="http://schemas.microsoft.com/office/drawing/2014/main" id="{3C765813-B151-4707-A4A4-AAB1AE02A4B5}"/>
                </a:ext>
              </a:extLst>
            </p:cNvPr>
            <p:cNvSpPr txBox="1">
              <a:spLocks noChangeArrowheads="1"/>
            </p:cNvSpPr>
            <p:nvPr/>
          </p:nvSpPr>
          <p:spPr bwMode="auto">
            <a:xfrm>
              <a:off x="1392" y="2256"/>
              <a:ext cx="1056" cy="2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a:latin typeface="Arial" panose="020B0604020202020204" pitchFamily="34" charset="0"/>
                </a:rPr>
                <a:t>Intelligence</a:t>
              </a:r>
            </a:p>
          </p:txBody>
        </p:sp>
        <p:sp>
          <p:nvSpPr>
            <p:cNvPr id="13317" name="Text Box 1029">
              <a:extLst>
                <a:ext uri="{FF2B5EF4-FFF2-40B4-BE49-F238E27FC236}">
                  <a16:creationId xmlns:a16="http://schemas.microsoft.com/office/drawing/2014/main" id="{088547D4-A02D-48B5-B7BB-55FE7AD48B91}"/>
                </a:ext>
              </a:extLst>
            </p:cNvPr>
            <p:cNvSpPr txBox="1">
              <a:spLocks noChangeArrowheads="1"/>
            </p:cNvSpPr>
            <p:nvPr/>
          </p:nvSpPr>
          <p:spPr bwMode="auto">
            <a:xfrm>
              <a:off x="1392" y="3312"/>
              <a:ext cx="1056" cy="300"/>
            </a:xfrm>
            <a:prstGeom prst="rect">
              <a:avLst/>
            </a:prstGeom>
            <a:solidFill>
              <a:schemeClr val="bg1"/>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200" b="1">
                  <a:latin typeface="Arial" panose="020B0604020202020204" pitchFamily="34" charset="0"/>
                </a:rPr>
                <a:t>Public/Private Sector Coordination</a:t>
              </a:r>
            </a:p>
          </p:txBody>
        </p:sp>
        <p:sp>
          <p:nvSpPr>
            <p:cNvPr id="13318" name="Text Box 1030">
              <a:extLst>
                <a:ext uri="{FF2B5EF4-FFF2-40B4-BE49-F238E27FC236}">
                  <a16:creationId xmlns:a16="http://schemas.microsoft.com/office/drawing/2014/main" id="{0D0C8E3A-5FFB-4EC0-B1CA-5029CC1C5B1E}"/>
                </a:ext>
              </a:extLst>
            </p:cNvPr>
            <p:cNvSpPr txBox="1">
              <a:spLocks noChangeArrowheads="1"/>
            </p:cNvSpPr>
            <p:nvPr/>
          </p:nvSpPr>
          <p:spPr bwMode="auto">
            <a:xfrm>
              <a:off x="2352" y="1152"/>
              <a:ext cx="1680" cy="41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a:latin typeface="Arial" panose="020B0604020202020204" pitchFamily="34" charset="0"/>
                </a:rPr>
                <a:t>Governance</a:t>
              </a:r>
              <a:br>
                <a:rPr lang="en-US" altLang="en-US" sz="2000">
                  <a:latin typeface="Arial" panose="020B0604020202020204" pitchFamily="34" charset="0"/>
                </a:rPr>
              </a:br>
              <a:r>
                <a:rPr lang="en-US" altLang="en-US" sz="1600">
                  <a:latin typeface="Arial" panose="020B0604020202020204" pitchFamily="34" charset="0"/>
                </a:rPr>
                <a:t>Program Management</a:t>
              </a:r>
            </a:p>
          </p:txBody>
        </p:sp>
        <p:sp>
          <p:nvSpPr>
            <p:cNvPr id="13319" name="Text Box 1031">
              <a:extLst>
                <a:ext uri="{FF2B5EF4-FFF2-40B4-BE49-F238E27FC236}">
                  <a16:creationId xmlns:a16="http://schemas.microsoft.com/office/drawing/2014/main" id="{8D7557CD-7B6F-49FF-A2FA-A5FA1C7328A8}"/>
                </a:ext>
              </a:extLst>
            </p:cNvPr>
            <p:cNvSpPr txBox="1">
              <a:spLocks noChangeArrowheads="1"/>
            </p:cNvSpPr>
            <p:nvPr/>
          </p:nvSpPr>
          <p:spPr bwMode="auto">
            <a:xfrm>
              <a:off x="3877" y="1917"/>
              <a:ext cx="1499" cy="23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a:latin typeface="Arial" panose="020B0604020202020204" pitchFamily="34" charset="0"/>
                </a:rPr>
                <a:t>Training/Education</a:t>
              </a:r>
            </a:p>
          </p:txBody>
        </p:sp>
        <p:sp>
          <p:nvSpPr>
            <p:cNvPr id="13320" name="Text Box 1032">
              <a:extLst>
                <a:ext uri="{FF2B5EF4-FFF2-40B4-BE49-F238E27FC236}">
                  <a16:creationId xmlns:a16="http://schemas.microsoft.com/office/drawing/2014/main" id="{60BDFC07-8007-48DA-9234-62333A72C6FD}"/>
                </a:ext>
              </a:extLst>
            </p:cNvPr>
            <p:cNvSpPr txBox="1">
              <a:spLocks noChangeArrowheads="1"/>
            </p:cNvSpPr>
            <p:nvPr/>
          </p:nvSpPr>
          <p:spPr bwMode="auto">
            <a:xfrm>
              <a:off x="3696" y="2976"/>
              <a:ext cx="1528" cy="233"/>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a:latin typeface="Arial" panose="020B0604020202020204" pitchFamily="34" charset="0"/>
                </a:rPr>
                <a:t>Communications</a:t>
              </a:r>
            </a:p>
          </p:txBody>
        </p:sp>
        <p:sp>
          <p:nvSpPr>
            <p:cNvPr id="13321" name="Text Box 1033">
              <a:extLst>
                <a:ext uri="{FF2B5EF4-FFF2-40B4-BE49-F238E27FC236}">
                  <a16:creationId xmlns:a16="http://schemas.microsoft.com/office/drawing/2014/main" id="{C8B97B92-49DF-4F54-BA89-FCB023C46B9E}"/>
                </a:ext>
              </a:extLst>
            </p:cNvPr>
            <p:cNvSpPr txBox="1">
              <a:spLocks noChangeArrowheads="1"/>
            </p:cNvSpPr>
            <p:nvPr/>
          </p:nvSpPr>
          <p:spPr bwMode="auto">
            <a:xfrm>
              <a:off x="3986" y="3612"/>
              <a:ext cx="487" cy="262"/>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000">
                  <a:latin typeface="Arial" panose="020B0604020202020204" pitchFamily="34" charset="0"/>
                </a:rPr>
                <a:t>Support of Public</a:t>
              </a:r>
            </a:p>
          </p:txBody>
        </p:sp>
        <p:sp>
          <p:nvSpPr>
            <p:cNvPr id="13322" name="Text Box 1034">
              <a:extLst>
                <a:ext uri="{FF2B5EF4-FFF2-40B4-BE49-F238E27FC236}">
                  <a16:creationId xmlns:a16="http://schemas.microsoft.com/office/drawing/2014/main" id="{26108732-2FB4-4B99-8A34-C5664BE53927}"/>
                </a:ext>
              </a:extLst>
            </p:cNvPr>
            <p:cNvSpPr txBox="1">
              <a:spLocks noChangeArrowheads="1"/>
            </p:cNvSpPr>
            <p:nvPr/>
          </p:nvSpPr>
          <p:spPr bwMode="auto">
            <a:xfrm>
              <a:off x="5091" y="3612"/>
              <a:ext cx="487" cy="2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000">
                  <a:latin typeface="Arial" panose="020B0604020202020204" pitchFamily="34" charset="0"/>
                </a:rPr>
                <a:t>Technical Support</a:t>
              </a:r>
            </a:p>
          </p:txBody>
        </p:sp>
        <p:sp>
          <p:nvSpPr>
            <p:cNvPr id="13323" name="Line 1035">
              <a:extLst>
                <a:ext uri="{FF2B5EF4-FFF2-40B4-BE49-F238E27FC236}">
                  <a16:creationId xmlns:a16="http://schemas.microsoft.com/office/drawing/2014/main" id="{A599CFE0-614A-4274-95AC-F6858938A4BD}"/>
                </a:ext>
              </a:extLst>
            </p:cNvPr>
            <p:cNvSpPr>
              <a:spLocks noChangeShapeType="1"/>
            </p:cNvSpPr>
            <p:nvPr/>
          </p:nvSpPr>
          <p:spPr bwMode="auto">
            <a:xfrm>
              <a:off x="3696" y="3477"/>
              <a:ext cx="575" cy="0"/>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036">
              <a:extLst>
                <a:ext uri="{FF2B5EF4-FFF2-40B4-BE49-F238E27FC236}">
                  <a16:creationId xmlns:a16="http://schemas.microsoft.com/office/drawing/2014/main" id="{C7ED92A4-4E73-4488-8E46-2CEEA1203E87}"/>
                </a:ext>
              </a:extLst>
            </p:cNvPr>
            <p:cNvSpPr>
              <a:spLocks noChangeShapeType="1"/>
            </p:cNvSpPr>
            <p:nvPr/>
          </p:nvSpPr>
          <p:spPr bwMode="auto">
            <a:xfrm>
              <a:off x="4704" y="3477"/>
              <a:ext cx="619" cy="0"/>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037">
              <a:extLst>
                <a:ext uri="{FF2B5EF4-FFF2-40B4-BE49-F238E27FC236}">
                  <a16:creationId xmlns:a16="http://schemas.microsoft.com/office/drawing/2014/main" id="{9F166B4F-E9E9-45D7-B4CB-2E6B1F4A1842}"/>
                </a:ext>
              </a:extLst>
            </p:cNvPr>
            <p:cNvSpPr>
              <a:spLocks noChangeShapeType="1"/>
            </p:cNvSpPr>
            <p:nvPr/>
          </p:nvSpPr>
          <p:spPr bwMode="auto">
            <a:xfrm>
              <a:off x="4032" y="3222"/>
              <a:ext cx="0" cy="254"/>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038">
              <a:extLst>
                <a:ext uri="{FF2B5EF4-FFF2-40B4-BE49-F238E27FC236}">
                  <a16:creationId xmlns:a16="http://schemas.microsoft.com/office/drawing/2014/main" id="{7CED6F00-429E-4397-BB06-5248904DE090}"/>
                </a:ext>
              </a:extLst>
            </p:cNvPr>
            <p:cNvSpPr>
              <a:spLocks noChangeShapeType="1"/>
            </p:cNvSpPr>
            <p:nvPr/>
          </p:nvSpPr>
          <p:spPr bwMode="auto">
            <a:xfrm>
              <a:off x="4896" y="3222"/>
              <a:ext cx="0" cy="255"/>
            </a:xfrm>
            <a:prstGeom prst="line">
              <a:avLst/>
            </a:prstGeom>
            <a:noFill/>
            <a:ln w="190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Text Box 1039">
              <a:extLst>
                <a:ext uri="{FF2B5EF4-FFF2-40B4-BE49-F238E27FC236}">
                  <a16:creationId xmlns:a16="http://schemas.microsoft.com/office/drawing/2014/main" id="{5083F765-3D13-4F4C-A398-D3E7425F2EB9}"/>
                </a:ext>
              </a:extLst>
            </p:cNvPr>
            <p:cNvSpPr txBox="1">
              <a:spLocks noChangeArrowheads="1"/>
            </p:cNvSpPr>
            <p:nvPr/>
          </p:nvSpPr>
          <p:spPr bwMode="auto">
            <a:xfrm>
              <a:off x="3360" y="3612"/>
              <a:ext cx="582" cy="262"/>
            </a:xfrm>
            <a:prstGeom prst="rect">
              <a:avLst/>
            </a:prstGeom>
            <a:solidFill>
              <a:schemeClr val="bg1"/>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000">
                  <a:latin typeface="Arial" panose="020B0604020202020204" pitchFamily="34" charset="0"/>
                </a:rPr>
                <a:t>Support of Government</a:t>
              </a:r>
            </a:p>
          </p:txBody>
        </p:sp>
        <p:sp>
          <p:nvSpPr>
            <p:cNvPr id="13328" name="Text Box 1040">
              <a:extLst>
                <a:ext uri="{FF2B5EF4-FFF2-40B4-BE49-F238E27FC236}">
                  <a16:creationId xmlns:a16="http://schemas.microsoft.com/office/drawing/2014/main" id="{5DB4AC9C-B25C-40C2-8604-45AC48F37C92}"/>
                </a:ext>
              </a:extLst>
            </p:cNvPr>
            <p:cNvSpPr txBox="1">
              <a:spLocks noChangeArrowheads="1"/>
            </p:cNvSpPr>
            <p:nvPr/>
          </p:nvSpPr>
          <p:spPr bwMode="auto">
            <a:xfrm>
              <a:off x="4561" y="3612"/>
              <a:ext cx="486" cy="262"/>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000">
                  <a:latin typeface="Arial" panose="020B0604020202020204" pitchFamily="34" charset="0"/>
                </a:rPr>
                <a:t>Liaison Officers</a:t>
              </a:r>
            </a:p>
          </p:txBody>
        </p:sp>
        <p:sp>
          <p:nvSpPr>
            <p:cNvPr id="13329" name="Text Box 1041">
              <a:extLst>
                <a:ext uri="{FF2B5EF4-FFF2-40B4-BE49-F238E27FC236}">
                  <a16:creationId xmlns:a16="http://schemas.microsoft.com/office/drawing/2014/main" id="{584EC422-C9AD-430C-B61A-918BD22AB024}"/>
                </a:ext>
              </a:extLst>
            </p:cNvPr>
            <p:cNvSpPr txBox="1">
              <a:spLocks noChangeArrowheads="1"/>
            </p:cNvSpPr>
            <p:nvPr/>
          </p:nvSpPr>
          <p:spPr bwMode="auto">
            <a:xfrm>
              <a:off x="3888" y="2592"/>
              <a:ext cx="1065" cy="233"/>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a:latin typeface="Arial" panose="020B0604020202020204" pitchFamily="34" charset="0"/>
                </a:rPr>
                <a:t>Administration</a:t>
              </a:r>
            </a:p>
          </p:txBody>
        </p:sp>
        <p:sp>
          <p:nvSpPr>
            <p:cNvPr id="13330" name="Text Box 1042">
              <a:extLst>
                <a:ext uri="{FF2B5EF4-FFF2-40B4-BE49-F238E27FC236}">
                  <a16:creationId xmlns:a16="http://schemas.microsoft.com/office/drawing/2014/main" id="{88CCE8DA-68C6-4484-8F48-306C3C127A61}"/>
                </a:ext>
              </a:extLst>
            </p:cNvPr>
            <p:cNvSpPr txBox="1">
              <a:spLocks noChangeArrowheads="1"/>
            </p:cNvSpPr>
            <p:nvPr/>
          </p:nvSpPr>
          <p:spPr bwMode="auto">
            <a:xfrm>
              <a:off x="2352" y="1152"/>
              <a:ext cx="1680" cy="416"/>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a:latin typeface="Arial" panose="020B0604020202020204" pitchFamily="34" charset="0"/>
                </a:rPr>
                <a:t>Governance/</a:t>
              </a:r>
              <a:br>
                <a:rPr lang="en-US" altLang="en-US" sz="2000">
                  <a:latin typeface="Arial" panose="020B0604020202020204" pitchFamily="34" charset="0"/>
                </a:rPr>
              </a:br>
              <a:r>
                <a:rPr lang="en-US" altLang="en-US" sz="1600">
                  <a:latin typeface="Arial" panose="020B0604020202020204" pitchFamily="34" charset="0"/>
                </a:rPr>
                <a:t>Program Management</a:t>
              </a:r>
            </a:p>
          </p:txBody>
        </p:sp>
        <p:sp>
          <p:nvSpPr>
            <p:cNvPr id="13331" name="Text Box 1043">
              <a:extLst>
                <a:ext uri="{FF2B5EF4-FFF2-40B4-BE49-F238E27FC236}">
                  <a16:creationId xmlns:a16="http://schemas.microsoft.com/office/drawing/2014/main" id="{551E4B1F-AEC1-423F-B0BD-17979F2C12A8}"/>
                </a:ext>
              </a:extLst>
            </p:cNvPr>
            <p:cNvSpPr txBox="1">
              <a:spLocks noChangeArrowheads="1"/>
            </p:cNvSpPr>
            <p:nvPr/>
          </p:nvSpPr>
          <p:spPr bwMode="auto">
            <a:xfrm>
              <a:off x="1392" y="1920"/>
              <a:ext cx="1056" cy="262"/>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a:latin typeface="Arial" panose="020B0604020202020204" pitchFamily="34" charset="0"/>
                </a:rPr>
                <a:t>Operations</a:t>
              </a:r>
            </a:p>
          </p:txBody>
        </p:sp>
        <p:sp>
          <p:nvSpPr>
            <p:cNvPr id="13332" name="Text Box 1044">
              <a:extLst>
                <a:ext uri="{FF2B5EF4-FFF2-40B4-BE49-F238E27FC236}">
                  <a16:creationId xmlns:a16="http://schemas.microsoft.com/office/drawing/2014/main" id="{E65ED1E2-A479-4A24-B3ED-5F16D8485A3C}"/>
                </a:ext>
              </a:extLst>
            </p:cNvPr>
            <p:cNvSpPr txBox="1">
              <a:spLocks noChangeArrowheads="1"/>
            </p:cNvSpPr>
            <p:nvPr/>
          </p:nvSpPr>
          <p:spPr bwMode="auto">
            <a:xfrm>
              <a:off x="1392" y="2592"/>
              <a:ext cx="1056" cy="262"/>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a:latin typeface="Arial" panose="020B0604020202020204" pitchFamily="34" charset="0"/>
                </a:rPr>
                <a:t>Plans</a:t>
              </a:r>
            </a:p>
          </p:txBody>
        </p:sp>
        <p:sp>
          <p:nvSpPr>
            <p:cNvPr id="13333" name="Text Box 1045">
              <a:extLst>
                <a:ext uri="{FF2B5EF4-FFF2-40B4-BE49-F238E27FC236}">
                  <a16:creationId xmlns:a16="http://schemas.microsoft.com/office/drawing/2014/main" id="{28A1E5F4-F2E5-427A-93E6-EEFCE21AADB6}"/>
                </a:ext>
              </a:extLst>
            </p:cNvPr>
            <p:cNvSpPr txBox="1">
              <a:spLocks noChangeArrowheads="1"/>
            </p:cNvSpPr>
            <p:nvPr/>
          </p:nvSpPr>
          <p:spPr bwMode="auto">
            <a:xfrm>
              <a:off x="1392" y="2928"/>
              <a:ext cx="1056" cy="262"/>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a:latin typeface="Arial" panose="020B0604020202020204" pitchFamily="34" charset="0"/>
                </a:rPr>
                <a:t>Logistics</a:t>
              </a:r>
            </a:p>
          </p:txBody>
        </p:sp>
        <p:sp>
          <p:nvSpPr>
            <p:cNvPr id="13334" name="Text Box 1046">
              <a:extLst>
                <a:ext uri="{FF2B5EF4-FFF2-40B4-BE49-F238E27FC236}">
                  <a16:creationId xmlns:a16="http://schemas.microsoft.com/office/drawing/2014/main" id="{7C640A3C-5A72-47B4-8E4C-846EAAADD4B3}"/>
                </a:ext>
              </a:extLst>
            </p:cNvPr>
            <p:cNvSpPr txBox="1">
              <a:spLocks noChangeArrowheads="1"/>
            </p:cNvSpPr>
            <p:nvPr/>
          </p:nvSpPr>
          <p:spPr bwMode="auto">
            <a:xfrm>
              <a:off x="3888" y="2256"/>
              <a:ext cx="1067" cy="233"/>
            </a:xfrm>
            <a:prstGeom prst="rect">
              <a:avLst/>
            </a:prstGeom>
            <a:solidFill>
              <a:srgbClr val="CCFFFF"/>
            </a:solidFill>
            <a:ln w="1905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800">
                  <a:latin typeface="Arial" panose="020B0604020202020204" pitchFamily="34" charset="0"/>
                </a:rPr>
                <a:t>Finance</a:t>
              </a:r>
            </a:p>
          </p:txBody>
        </p:sp>
        <p:sp>
          <p:nvSpPr>
            <p:cNvPr id="13335" name="Line 1047">
              <a:extLst>
                <a:ext uri="{FF2B5EF4-FFF2-40B4-BE49-F238E27FC236}">
                  <a16:creationId xmlns:a16="http://schemas.microsoft.com/office/drawing/2014/main" id="{7F6EB428-665C-4CA9-9688-03AA961C0F37}"/>
                </a:ext>
              </a:extLst>
            </p:cNvPr>
            <p:cNvSpPr>
              <a:spLocks noChangeShapeType="1"/>
            </p:cNvSpPr>
            <p:nvPr/>
          </p:nvSpPr>
          <p:spPr bwMode="auto">
            <a:xfrm>
              <a:off x="3168" y="1584"/>
              <a:ext cx="0" cy="187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Line 1048">
              <a:extLst>
                <a:ext uri="{FF2B5EF4-FFF2-40B4-BE49-F238E27FC236}">
                  <a16:creationId xmlns:a16="http://schemas.microsoft.com/office/drawing/2014/main" id="{8FC407D1-A7C2-4E77-A73D-3A135FF55424}"/>
                </a:ext>
              </a:extLst>
            </p:cNvPr>
            <p:cNvSpPr>
              <a:spLocks noChangeShapeType="1"/>
            </p:cNvSpPr>
            <p:nvPr/>
          </p:nvSpPr>
          <p:spPr bwMode="auto">
            <a:xfrm>
              <a:off x="2448" y="2064"/>
              <a:ext cx="1440"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Line 1049">
              <a:extLst>
                <a:ext uri="{FF2B5EF4-FFF2-40B4-BE49-F238E27FC236}">
                  <a16:creationId xmlns:a16="http://schemas.microsoft.com/office/drawing/2014/main" id="{1D39B124-6F9F-4D01-84B6-BC8082285007}"/>
                </a:ext>
              </a:extLst>
            </p:cNvPr>
            <p:cNvSpPr>
              <a:spLocks noChangeShapeType="1"/>
            </p:cNvSpPr>
            <p:nvPr/>
          </p:nvSpPr>
          <p:spPr bwMode="auto">
            <a:xfrm>
              <a:off x="2448" y="2400"/>
              <a:ext cx="1440"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8" name="Line 1050">
              <a:extLst>
                <a:ext uri="{FF2B5EF4-FFF2-40B4-BE49-F238E27FC236}">
                  <a16:creationId xmlns:a16="http://schemas.microsoft.com/office/drawing/2014/main" id="{44939653-42BA-46FB-92EC-9676F8E43CCA}"/>
                </a:ext>
              </a:extLst>
            </p:cNvPr>
            <p:cNvSpPr>
              <a:spLocks noChangeShapeType="1"/>
            </p:cNvSpPr>
            <p:nvPr/>
          </p:nvSpPr>
          <p:spPr bwMode="auto">
            <a:xfrm>
              <a:off x="2448" y="2736"/>
              <a:ext cx="1440"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9" name="Line 1051">
              <a:extLst>
                <a:ext uri="{FF2B5EF4-FFF2-40B4-BE49-F238E27FC236}">
                  <a16:creationId xmlns:a16="http://schemas.microsoft.com/office/drawing/2014/main" id="{4AB48F89-91C6-44D0-928E-696FC6C00CD6}"/>
                </a:ext>
              </a:extLst>
            </p:cNvPr>
            <p:cNvSpPr>
              <a:spLocks noChangeShapeType="1"/>
            </p:cNvSpPr>
            <p:nvPr/>
          </p:nvSpPr>
          <p:spPr bwMode="auto">
            <a:xfrm>
              <a:off x="2448" y="3072"/>
              <a:ext cx="1248"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0" name="Line 1052">
              <a:extLst>
                <a:ext uri="{FF2B5EF4-FFF2-40B4-BE49-F238E27FC236}">
                  <a16:creationId xmlns:a16="http://schemas.microsoft.com/office/drawing/2014/main" id="{64BBD845-F76F-4D5F-9207-63F2F8CCD359}"/>
                </a:ext>
              </a:extLst>
            </p:cNvPr>
            <p:cNvSpPr>
              <a:spLocks noChangeShapeType="1"/>
            </p:cNvSpPr>
            <p:nvPr/>
          </p:nvSpPr>
          <p:spPr bwMode="auto">
            <a:xfrm>
              <a:off x="2448" y="3456"/>
              <a:ext cx="720"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extBox 1">
            <a:extLst>
              <a:ext uri="{FF2B5EF4-FFF2-40B4-BE49-F238E27FC236}">
                <a16:creationId xmlns:a16="http://schemas.microsoft.com/office/drawing/2014/main" id="{1885B30A-A465-4E0E-A51C-4E729F15CBBE}"/>
              </a:ext>
            </a:extLst>
          </p:cNvPr>
          <p:cNvSpPr txBox="1"/>
          <p:nvPr/>
        </p:nvSpPr>
        <p:spPr>
          <a:xfrm>
            <a:off x="2895600" y="6354008"/>
            <a:ext cx="2971800" cy="276999"/>
          </a:xfrm>
          <a:prstGeom prst="rect">
            <a:avLst/>
          </a:prstGeom>
          <a:solidFill>
            <a:srgbClr val="CCFFFF"/>
          </a:solidFill>
          <a:ln>
            <a:solidFill>
              <a:schemeClr val="tx1"/>
            </a:solidFill>
          </a:ln>
        </p:spPr>
        <p:txBody>
          <a:bodyPr wrap="square" rtlCol="0">
            <a:spAutoFit/>
          </a:bodyPr>
          <a:lstStyle/>
          <a:p>
            <a:r>
              <a:rPr lang="en-US" sz="1200" dirty="0"/>
              <a:t>Incident Command System (ICS) Activities</a:t>
            </a:r>
          </a:p>
        </p:txBody>
      </p:sp>
      <p:sp>
        <p:nvSpPr>
          <p:cNvPr id="30" name="TextBox 29">
            <a:extLst>
              <a:ext uri="{FF2B5EF4-FFF2-40B4-BE49-F238E27FC236}">
                <a16:creationId xmlns:a16="http://schemas.microsoft.com/office/drawing/2014/main" id="{473B508B-4FFC-1C04-7301-0F8C04700DD7}"/>
              </a:ext>
            </a:extLst>
          </p:cNvPr>
          <p:cNvSpPr txBox="1"/>
          <p:nvPr/>
        </p:nvSpPr>
        <p:spPr>
          <a:xfrm>
            <a:off x="9725392" y="6419747"/>
            <a:ext cx="2466608"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David Redman  </a:t>
            </a:r>
            <a:r>
              <a:rPr lang="en-US" sz="800" dirty="0" err="1">
                <a:latin typeface="Arial" panose="020B0604020202020204" pitchFamily="34" charset="0"/>
                <a:cs typeface="Arial" panose="020B0604020202020204" pitchFamily="34" charset="0"/>
              </a:rPr>
              <a:t>LCol</a:t>
            </a:r>
            <a:r>
              <a:rPr lang="en-US" sz="800" dirty="0">
                <a:latin typeface="Arial" panose="020B0604020202020204" pitchFamily="34" charset="0"/>
                <a:cs typeface="Arial" panose="020B0604020202020204" pitchFamily="34" charset="0"/>
              </a:rPr>
              <a:t> (Retired)</a:t>
            </a:r>
          </a:p>
          <a:p>
            <a:r>
              <a:rPr lang="en-US" sz="800" dirty="0">
                <a:latin typeface="Arial" panose="020B0604020202020204" pitchFamily="34" charset="0"/>
                <a:cs typeface="Arial" panose="020B0604020202020204" pitchFamily="34" charset="0"/>
              </a:rPr>
              <a:t>Former Head of Emergency Management Alberta</a:t>
            </a:r>
          </a:p>
        </p:txBody>
      </p:sp>
    </p:spTree>
  </p:cSld>
  <p:clrMapOvr>
    <a:masterClrMapping/>
  </p:clrMapOvr>
  <p:transition>
    <p:zoom dir="in"/>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2570</TotalTime>
  <Words>6503</Words>
  <Application>Microsoft Office PowerPoint</Application>
  <PresentationFormat>Widescreen</PresentationFormat>
  <Paragraphs>1126</Paragraphs>
  <Slides>54</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Arial Black</vt:lpstr>
      <vt:lpstr>Calibri</vt:lpstr>
      <vt:lpstr>Calibri Light</vt:lpstr>
      <vt:lpstr>Courier New</vt:lpstr>
      <vt:lpstr>Open Sans</vt:lpstr>
      <vt:lpstr>Symbol</vt:lpstr>
      <vt:lpstr>Times New Roman</vt:lpstr>
      <vt:lpstr>Wingdings</vt:lpstr>
      <vt:lpstr>Office Theme</vt:lpstr>
      <vt:lpstr>Canada’s Deadly Response to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Belief in Lockdowns is not Science</vt:lpstr>
      <vt:lpstr>PowerPoint Presentation</vt:lpstr>
      <vt:lpstr>PowerPoint Presentation</vt:lpstr>
      <vt:lpstr>PowerPoint Presentation</vt:lpstr>
      <vt:lpstr>PowerPoint Presentation</vt:lpstr>
      <vt:lpstr>Comparison to Other Causes of Death on an Annual Basis  (March 31,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 Pandemic Response in Canada</dc:title>
  <dc:creator>David Redman</dc:creator>
  <cp:lastModifiedBy>David Redman</cp:lastModifiedBy>
  <cp:revision>12</cp:revision>
  <cp:lastPrinted>2023-04-20T01:57:40Z</cp:lastPrinted>
  <dcterms:created xsi:type="dcterms:W3CDTF">2021-01-17T15:45:18Z</dcterms:created>
  <dcterms:modified xsi:type="dcterms:W3CDTF">2023-04-20T02:01:54Z</dcterms:modified>
</cp:coreProperties>
</file>